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6" r:id="rId4"/>
    <p:sldId id="292" r:id="rId5"/>
    <p:sldId id="290" r:id="rId6"/>
    <p:sldId id="294" r:id="rId7"/>
    <p:sldId id="271" r:id="rId8"/>
    <p:sldId id="277" r:id="rId9"/>
    <p:sldId id="289" r:id="rId10"/>
    <p:sldId id="295" r:id="rId11"/>
    <p:sldId id="296" r:id="rId12"/>
    <p:sldId id="297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7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27.3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354 54 22571,'-8'-20'1176,"1"3"-891,4 14-38,0-1-46,0 1-16,-1 1-51,1 0-50,-1 0-33,-1 2-29,-8-1-33,5 1-11,-11 2 27,10 0 1,-11 5-23,9-3 73,-17 4-11,14-6 67,-19 4-51,18-4 147,-22 3-141,22-2 107,-10 2-90,17-4 146,-3 2-186,7-3 35,-1 3-68,4-1 45,1 4-28,1 0 118,6 11-113,-1-4 118,11 36-134,-10-23-17,8 36 6,-11-32 67,3 40-51,-5-31 28,-2 11 1,0 1-12,-3-10 62,-3 44-45,1-52 84,-5 37-107,4-33 79,-9 60-95,9-57 17,-8 43-6,9-51-11,-6 32-6,7-31 0,-6 41-22,7-43 28,-2 36 5,5-41-11,4 20 6,0-31-11,9 11-23,-7-18 34,9 4-1,-9-10 12,6 1 17,-7-3 0,2 1-39,-3-1-23,1 0 17,-3 1-23,-1 1 1,0 0 67,1 2-51,-1-2 6,3 3 0,-1-3-17,4 2 29,-2-2-24,7-1 12,-3 0 62,32-11-51,-16 4 6,44-18-17,-37 14-90,32-9 34,-40 14-436,13 4 178,-29 7-789,-7 14 212,-10-4-5713,-24 26 6604,10-17 0,-3 4 0,16-20 0</inkml:trace>
  <inkml:trace contextRef="#ctx0" brushRef="#br0" timeOffset="966">791 339 24172,'19'-28'168,"-3"6"-56,-16 23 6,0 3 27,0 3-10,0 3-18,0 4-16,-3 3 174,-11 42-213,4-22-4,-3 14 1,-1 1-36,2-8 22,-12 48-34,12-46 19,-6 11 1,-1 1-14,2-5 16,-5 8 1,2-2-28,8-22 0,-7 17 5,13-33-34,1-5 35,0-2 10,2-4 17,0-1-16,2-4 38,0-1-33,1-3 745,0 0-734,0-4-5,0-1-6,0-3-6,0-2-11,0-2 1,0-2 10,0-2-5,6-36-17,-1 19-11,13-58 11,-7 48-23,5-11 1,0-1 11,3 3 30,1-6 1,0-1-9,-2 10 0,-1-2 0,0 1 6,-4 9 45,14-34-62,-17 47-11,10-20 33,-15 31 62,6-13-62,-8 20 18,2-4-46,-4 11-84,-1 4 74,0 3 27,0 21-22,0-8-6,1 25 17,1-20 33,15 37-38,-5-30-6,21 43 16,-17-44 23,12 43-11,-18-38 56,5 52-45,-12-47 45,-1 48-51,-4-52 6,-6 28-11,2-38 16,-6 20-33,8-29 12,-2 9-18,5-21 12,1-1-1,0-2-50,1-1 29,0 0-214,3 0 62,0 0-1277,6-1 246,-4 0 1199,8 1 0,-10-1 0,2 1 0</inkml:trace>
  <inkml:trace contextRef="#ctx0" brushRef="#br0" timeOffset="1250">594 886 24704,'48'-19'47,"0"0"1,35-13-36,-52 27-24,1-1-27,-2 0-101,2 0-106,-3 1-202,0 0-364,-2 1-779,-1 1 1591,7 0 0,-19 2 0,5 0 0</inkml:trace>
  <inkml:trace contextRef="#ctx0" brushRef="#br0" timeOffset="1967">1536 120 25483,'1'41'594,"0"-4"-482,2-15-11,-1 2-23,0 3-11,0 1-22,-1 2-11,0 1 5,0 2 151,-2 53-156,-1-36 58,-1 12 1,-1-1 13,-2-14 6,-8 51-95,8-59 50,-5 29-56,7-46 90,0 5-45,4-21 263,-1-1-201,1-5 44,-2-6-151,0 2 12,-1-10-62,1 6 44,-4-13 1,4 10-62,-11-17 39,5 15-67,-16-12 67,10 15-33,-24-4-1,19 11 1,-33 9 44,31 0-16,-22 12 28,29-8-57,-13 12 29,16-9 22,-10 17 0,15-16 22,0 18-16,4-17-1,2 20 35,1-19-29,5 19-22,-2-20 67,12 11-51,-6-17 208,29-4-179,-16-12-18,35-14-4,-27 4-29,33-16-11,-34 19-202,18-8-5,-34 18-1792,0 6-96,-13 7 2123,-4 9 0,1-8 0,-2-1 0</inkml:trace>
  <inkml:trace contextRef="#ctx0" brushRef="#br0" timeOffset="2533">2062 930 27046,'-8'44'145,"1"-5"-134,1-17-11,0-1 0,1 2-11,0-2 11,1 0 6,1 0-1,0-1 7,2 0-18,-1 14 17,2-14 6,-1 22-28,2-26-303,6 16 129,-3-21-867,8 7 513,-8-13-872,0 2 342,-3-2 1069,-11 13 0,7-12 0,-7 8 0</inkml:trace>
  <inkml:trace contextRef="#ctx0" brushRef="#br0" timeOffset="2884">1755 1105 24799,'45'-82'684,"-4"14"-493,-24 60-23,3-1-6,0 1-67,3-1 12,1 0-23,1 0 16,11-2-94,24-3-45,-17 4-331,22 1-67,-40 8-7668,23 2-588,-28 1 8693,9 1 0,-24-2 0,-4 0 0</inkml:trace>
  <inkml:trace contextRef="#ctx0" brushRef="#br0" timeOffset="3533">2499 1259 25046,'0'-23'-45,"-3"7"45,-8 19 17,-1 2-17,-1 1-11,-3 2 5,1 1 0,-2 0 6,-21 23 12,16-13-7,-22 34 1,31-32-12,-5 27 12,15-28 50,4 19-39,2-26 89,11 9-39,-6-18 180,13 0-168,-9-8 10,12-9-55,-10 0 117,17-27-134,-17 21 11,15-25-23,-21 32-10,6-6-12,-8 13-45,4-1 34,-6 5-5,4 1 22,-7 3 50,2 11-28,-2-3 17,5 19-11,-2-14-51,7 21-89,-4-22-1479,9 13 151,-6-19-8380,10 3 8062,-12-10 1,2-1 0,-8-1 0</inkml:trace>
  <inkml:trace contextRef="#ctx0" brushRef="#br0" timeOffset="4267">2740 1215 25461,'-6'22'733,"1"-1"-525,8-9-12,-2 2-34,1 0-11,-1 3-33,-1-1-23,1 1-5,-1 1-6,0-1 61,-1 15-55,0 7-113,0-5 40,1 3-17,0-27 6,0 2-12,0-8-11,0-1 23,0-2-2308,0 0 1607,0-3-128,1 1-134,1-2-63,-1 1 62,0 0 12,0 0 117,-1 0-796,-2-1 1502,0 1 1288,-4-1-324,2 1 1841,-4-4-1925,5 2 984,-2-7-1304,4 6 387,0-6-679,1 7 225,5-5-264,1 5 258,19-8-252,-7 7 28,26-5-117,-24 9 5,19-2-17,-26 3 51,8 4-40,-15-1 168,1 10-122,-4-6 60,-2 14-77,0-10-23,-1 12-45,0-14 34,2 5-6,-2-10 135,3 1-51,-3-4-11,-7 0-95,-2 1-40,-35 11 29,13-3 33,-47 16-22,42-15-168,-29 10-34,45-16-1877,-6 2-54,22-6 2144,6-1 0,0-1 0,3 0 0</inkml:trace>
  <inkml:trace contextRef="#ctx0" brushRef="#br0" timeOffset="5600">2959 32 25892,'26'5'263,"-2"-2"-184,-6-1 16,0-2-39,1 1 0,1-1 0,1 0 0,1 0-11,0-1 11,11-1 39,11-1-95,-12 1 50,9 0-11,-32 2 45,6 2-56,-11 0 51,3 7-62,-5-4 67,2 14-68,-2-9 29,0 21-34,-1-16-5,2 26 39,-1-21 61,2 33-83,-3-27 72,1 38-62,-2-33 18,-1 41-46,1-38-10,2 43-1,0-43 29,8 44-1,-5-45 28,6 42-10,-9-44 44,1 36-51,-3-41 68,-2 32-62,0-33 101,-8 35-101,4-31 90,-11 41-73,8-38-50,-11 42-29,11-42 40,-8 38-34,10-40 79,-10 39-6,8-39 0,-11 36-34,11-40 12,-7 22-45,11-33 0,-2 8-17,6-18 16,0 2 52,1-6 129,0-1-169,0-2 0,0 1 0,1-4 0,-1 3 0,0-2 0,-3-1 0,1 2 0,-15-6 0,6 6 0,-15-3 0,12 6 0,-20 0 0,19 0-270,-7 0-178,19 1-3254,5 7-5837,2-2 9539,2 5 0,-3-7 0,-1-2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05.57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9 8718,'-3'-4'5938,"1"0"-3922,2 4 3552,0 0-5153,0 10 27,2-6-28,2 6-10,3-8-52,1-2-66,1 0-51,2 0-44,1-2-57,2 0-56,2-2-10,1-1-40,1 2-12,1-1 1,1 1-11,0 1 5,0 1-5,-1 0-12,-2 1-44,-2 0-68,-2 1-123,-1 2-212,-2 2-337,-1 0-756,-2 2-1512,-2 0-5769,-1 1 8827,-2-2 0,-1-3 0,-1-1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03.41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351 152 21618,'3'-20'22,"-1"4"6,-2 17 56,0 1 28,0 3 56,0 2 29,0 4 21,0 1-27,0 4-34,-2 3-51,-1 2-56,-1 3 6,-2 2-22,1 1-6,-1 1-11,0 1 11,0-1-6,-1 1-11,2-1 17,-1 0-16,0 0 21,1-1-5,0 1 17,0-2-23,0-2-5,0-2-6,1-4-22,0-2 22,2-2-11,0-3 6,1-2 0,-1-1 5,1-3-22,0-1 11,0-2 22,1-1-89,0-1-118,0-2-117,0 1-225,0-3-375,0 1-492,0 0-741,2 0-1074,-1-1-4610,2 1 7819,-1 0 0,0 1 0,-2 2 0</inkml:trace>
  <inkml:trace contextRef="#ctx0" brushRef="#br0" timeOffset="450">1 196 21327,'48'-17'378,"0"0"0,33-12-159,-58 24-12,-1 0 17,1 0-6,2 0-22,0-1-16,1-1-24,1 0-38,1-3-17,0 0-23,0-1-27,-2 0-23,-1 1-12,-2 1-4,-2 2-7,-3 1-5,-2 1 0,-2 1-28,-1 1-22,-2 0-34,0 1-62,-3 1-95,2 0-195,-3 1-343,2 0-722,-2 0-1210,0 2-5528,-2 0 8239,-1 2 0,-2-2 0,-1 0 0</inkml:trace>
  <inkml:trace contextRef="#ctx0" brushRef="#br0" timeOffset="1055">636 459 25522,'-4'37'152,"-1"-4"-130,-3-14-5,1 0-6,-1-1 6,0-1 0,0-2-1,1-1-10,-1-1-12,2-1 1,1-1 16,1-1-11,0-1 0,2-1 0,0-1-17,1-1 23,1-2-12,0 0 17,0-2-5,2 0 5,2-1 6,2-1 0,1 0 16,2-2-21,2-1-1,4-4 6,1-1-1,1-1 12,1-1-5,0 1-12,1-1 6,-3 1 5,1 1-11,-2 0 12,-1 0-34,-1 2 11,-1 1 5,-2 0-5,-1 1 28,-2 1-33,0 0-1,-1 1 0,-1 0 1,-1 1-6,-2 0-1,0 1 1,-1-1-6,1 1-5,-1 0 0,1 0-29,-1 0-55,0 0-40,2 0-106,-1 0-135,1 0-150,0 1-253,1-1-369,1 0-511,0 0-962,1 0-3412,1-1-397,1-1 6441,-2-2 0,-2 2 0,-2 0 0</inkml:trace>
  <inkml:trace contextRef="#ctx0" brushRef="#br0" timeOffset="1382">855 415 13765,'2'4'3372,"0"-1"-2319,-2-3 3468,0 0-4241,-9 17-23,7-5-27,-8 15-45,8-8-34,1 2-39,-2 1-11,0 2-17,-1 1-12,0 1-16,-1-1-16,-2 1-7,1 0 6,-2 1 17,1 1-28,-2-1-5,1 0-12,0 0 6,0-2-12,-1 0 7,3-2-1,-1-3-28,1-2 28,2-4-11,0-2-22,2-4-6,1-1-28,1-4-28,0-1-51,0-1-100,2-1-224,1-3-415,3-1-722,3-5-1737,1-2-5247,0-1 8580,-1 0 0,-4 5 0,-2 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15.4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16 121 21259,'33'26'1043,"-6"-5"-730,-16-21-16,1-2-22,0 0-57,2-4-33,0-1-34,1-2-50,0 0-34,0 1 17,-1 0-6,-2 0 1,0 2-1,-2-1 23,-2 1-6,-1-1 6,-1 1 22,-2 0-16,0-1 10,-3 0 23,1 1 0,-2-2-22,0 2-40,0 0-10,-2 0-57,0 2 17,-2-1-5,-1 2-7,-2-1 7,1 1-12,-2 1 0,0 0-11,-1 1 11,-1 1-22,-1 0 6,-1 3 10,0 1-16,-2 6 22,0 0-16,0 3-1,-1 1-16,0 2 27,1 1 1,1 0 5,0 3 0,1 3 0,2-1 6,2 1 17,0 0 27,2 0-10,1-1 5,2-2 11,1-3-11,1-2 28,1-3 0,1-1 11,2-2-5,3-2 22,2 0 0,3-3-17,2 0-5,3-3-40,3 0-11,2-2-16,1-2 5,2-1-107,0-1-195,1 0-337,0-1-711,0 0-1859,0 1-6246,-4 1 9427,-5 0 0,-7 3 0,-5-1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13.4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369 136 20963,'-2'-20'1131,"1"4"-867,1 16 453,0 0-499,0 1 56,0 2-5,0 4-22,0 2-35,-1 4-38,0 2-34,-1 2-56,-2 3 0,1 0-39,-2 0 5,0 1-11,0-1-11,2 1 6,-1-1-12,1 0 12,0 2-12,-1 0 6,1 1-11,-1 2-6,0 0 6,0 1-11,0-1 11,0 0-12,0-1-5,0-1 0,-1-2 6,2-1-1,-1-3-5,1-2 6,1-2-23,0-2 23,1-2-1,1-2 1,0 0 0,0-2-6,0-2-12,0 1-10,0-3-62,0 0 0,0-1-67,2 0-112,0-1-185,1 0-275,0-3-453,0 0-566,1-2-1064,1-2-3988,-1 2 6794,1-1 0,-3 4 0,0 0 0</inkml:trace>
  <inkml:trace contextRef="#ctx0" brushRef="#br0" timeOffset="520">84 202 20179,'-48'2'1176,"12"1"-796,43-3-32,3 0-45,0 0-34,2-2-23,1 0-11,0-3-22,2-3-23,2 0-33,1-2-34,2-2-5,2 0-6,0-1-6,2 0-5,1 1 6,1-1 5,0 1 5,3 2-5,-1-1-33,2 1-23,-2 0-23,2 1-10,-1 1-12,0 0-6,-1 1 1,-1 2-12,-2 1 1,-3 3-6,-4 0-12,-1 4-10,-6 0-7,-1 2-21,-4 1-6,-1 1-29,-2 0-83,-1 0-95,-1 1-213,0 0-437,-1 1-880,0 0-1770,0 0-5052,0 1 8626,0-2 0,0-3 0,0-2 0</inkml:trace>
  <inkml:trace contextRef="#ctx0" brushRef="#br0" timeOffset="1434">610 508 20806,'-19'91'453,"2"-15"-307,14-58 5,-1 0-28,1-2-22,-1-1-17,1 0-11,0-1 5,0 0 1,-1-1-6,1-1-28,1-2-6,-1-1-5,1-3 0,2-1 22,-1-2 16,1-2 556,0-1-544,0-3-40,2-2-21,0-4 5,3-2-6,0-2-5,0-2-11,0-1 5,2-3 0,0-3 0,1-2 6,0-3-11,1 0-6,-1-1-12,1 2 24,-1 1-24,1 3 12,0 1 6,-1 2-23,2 1 23,0 1-1,2 2-5,0 0 0,0 1 0,-1 2 6,-1 3 0,-1 3 5,-1 2-11,-2 2 0,0 2 11,0 0-5,-1 2 5,0 2 11,0 3-11,0 2 1,-1 1 16,0 2 0,0 0 5,-1-1-10,-1 2-7,1-1 1,-2-1-6,0 1 6,1 0-17,0 0-5,-1-1 5,2 0-6,-2-2 6,0 0 0,1-1-6,0-2 1,0 0 16,-1-2-5,0 0 5,-1 0-6,1-1-5,-1-1 0,0 0 0,0-1 12,1-1 4,-1 0 24,2 0 16,0-1 11,1-2-6,2-2-21,3-4-7,1-2-16,2-3 17,-1 0-1,2-2-10,-1 2 5,1 0-23,-1 1-5,1 2 0,-2 1 11,-1 3-22,-2 2 11,-1 2-11,-2 2 0,0 1 28,-2 1 5,1 1-5,-1 3 16,-1 2-5,1 2 6,-1 1-12,1 0 6,0 2-22,0 1 0,-1 0 5,1 2 6,-2-1-6,2 1-6,-2 1 1,0 1-12,0 0 18,0 1 4,-2 0-4,-1-1-1,0-1 0,-1-2-5,1-1-12,-2-1-5,2-2-28,0-2-34,1-3-50,1-1-90,0-1-106,1-1-129,0-1-1541,0-1-195,2 0-2605,1-2-3456,1-1 8245,0-2 0,-2 3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18.3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79 25152,'41'-24'342,"-5"4"-252,-20 14-23,0 1-11,2 0-28,1 0-22,-1 1-17,2 0-6,-2 2-22,1-1-12,-2 3-22,0-1-83,-3 1-125,0 0-212,-3 1-235,-2 2-420,-2 1-656,-4 2-1310,-1 1-5427,-3-1 8541,0 1 0,0-4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18.58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18 15894,'7'11'2895,"-2"-3"-1897,-5-8 4670,0 0-5461,34-5-89,-17 2 0,28-5-40,-26 3-33,1 0-28,1 1-29,-1 1-4,1 1-40,-1 1-56,-1 0-185,-1 1-236,-2 2-430,0 1-1020,-3 1-2643,-3 2-4364,-1-1 8990,-5 0 0,-1-3 0,-2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16.53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286 217 17020,'25'-40'2694,"-6"7"-1916,-19 30-139,0 1-141,0-1-145,-2 3-95,1-1-51,-3 1 1,-1 3-1,0 2 17,-1 5-11,-1 3-29,0 3-10,0 2-17,0 1-23,1 1 1,1 0-12,1-1-6,0-1-10,2 1-29,1 0 23,-1-1-17,2 0-11,-1 1 11,1 0-39,-1 1 5,1 0-11,-1 0-5,0 0-1,0 0-10,0-1-1,0 1 6,-1-2-11,1 1-17,0-4 0,0 0-11,0-2 11,1-3 0,0-3 11,0-1 0,0-2-11,-1-1 11,1-1-16,-1 0-1,1-1-22,0 0-5,-2 0-7,2-1-1012,-1 1 492,0-2-292,0-1-464,-1-1-739,1 0-1194,-1 1-4800,1-1 8049,0 0 0,0 2 0,0 0 0</inkml:trace>
  <inkml:trace contextRef="#ctx0" brushRef="#br0" timeOffset="448">1 217 21338,'36'-60'1020,"-3"11"-735,-13 40 18,2 0-1,1 0-16,0 0-40,-1 1-39,1-1-50,0 1-34,1 0-33,-1 2-12,0 0-27,0 2-6,-1 0 11,-2 3-17,-1-1 0,0 2-5,-1 0 5,0 0-11,1 0 17,0 0-6,1 0-17,1 0 1,-1-2-7,1 0-16,-1-1-11,-1 1-39,-1-1-45,-2 1-85,-1 1-139,-3 1-207,-2 0-325,-2 1-634,-3 2-1293,-3 3-5814,0 0 8592,-2 1 0,0-4 0,0-1 0</inkml:trace>
  <inkml:trace contextRef="#ctx0" brushRef="#br0" timeOffset="1079">483 589 22431,'-7'32'128,"0"-4"-83,-2-16 6,1-1 21,-1 1-27,1 0-17,0 0-5,2 0-12,0 0 6,1-1-6,0 0 0,2-2-33,1 0 27,2-1-5,-1-1 17,1 0 22,1-3 0,1 0 29,2-2 16,2 0 22,3-1 6,1 0 6,2-1-6,1 0 11,2 0-6,0 0-16,0 0-17,0 0-33,-2 1 16,0 1 11,-2 3 1,-1 0 10,0 1-16,-2 1-11,-1 1 5,0 1 11,-3 0-16,0 1 5,-2 0-5,-2 1-1,1 0 12,-3 1-11,-1-1-6,-3 0-17,-1 1 6,-2-1-6,-1 1-6,-2-2-5,-1 1-11,-1-2-11,0 1-1,-1-1 7,0 0-18,-1-2-5,0 0-6,0-1-17,2-3 1,1 0-23,2-2-56,1-1-101,3 0-140,2-4-179,1 0-229,1-5-327,2 0-479,0-3-1021,1-1-2946,1-1-1109,1 2 6643,1 2 0,0 5 0,-2 2 0</inkml:trace>
  <inkml:trace contextRef="#ctx0" brushRef="#br0" timeOffset="1389">395 655 22907,'73'-36'991,"-10"6"-829,-44 24-67,1-1-44,0 2-29,2 0-33,0 0-28,0 1-84,-2 1-101,-1 0-196,-3 2-303,-3 0-554,-2 1-689,-3 0-1395,-3 0-4929,-2 0 8290,-1 0 0,-1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29.91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383 87 21663,'-5'38'504,"2"-4"-397,0-16 16,0 2-17,-1 0-5,0 0 6,1 0-12,-2 0-11,1-1-6,0 0-16,1-1-6,0 0-17,1-1-11,0 0 17,1-1-23,0 0 12,1 0-12,0 0-27,0 0 21,0-1 1,0 0 0,0-1 5,0-1 1,0 0-12,-1-2 6,0-1 22,-1-1-22,1-2 0,-1 0 5,0-1 0,1-1-5,-2-1 6,1 0-23,1-1 5,0-1 1,0 0-6,1 0-6,0 0-22,0 0-5,-1-1-18,1 1-27,-1-1-17,1 1-96,0 0-117,0 0-213,0 1-392,1-1-459,0 1-482,2-2-829,0 1-2632,-1-2 940,1 0 4375,-1 0 0,0 0 0,-2 0 0</inkml:trace>
  <inkml:trace contextRef="#ctx0" brushRef="#br0" timeOffset="668">54 174 17120,'-26'-3'1647,"5"1"-1187,18 3-96,2 1-95,-1 0-85,2-1-55,0 0 140,0-1 128,0 1-173,0 0-5,0 0 10,2 2 23,0-2 17,1 1 34,1-1 11,2 0-12,1-1-16,2 0-34,2 0-11,3-1-23,2-1-11,2-2-11,2-1-16,3-1-24,2-1-4,2-1-35,2-1-5,3-1 6,2 0-17,1-1-12,2-1-10,1 0-17,-1 1-1,1 0 1,-1 2-12,0-1-5,-1 3-22,-1-1 5,-2 1 5,-3 1-10,-3 1-1,-2 1-16,-4 0-1,-2 1 1,-2 1-6,-2 1-6,-2 0 1,-3 1-12,-1 0 0,-2 0-11,-1 0-11,-1 1-23,0 1-55,0 1-108,1 1-178,1 0-292,0 1-609,1 0-1301,1 0-5791,-1 0 8396,-1-1 0,-3-2 0,-2-1 0</inkml:trace>
  <inkml:trace contextRef="#ctx0" brushRef="#br0" timeOffset="1431">755 437 23853,'-1'34'95,"0"-3"-67,-3-15 11,1 2 6,0 0 0,-2 2 28,1 0-17,0 0-6,-2 0 12,1 2-23,0-2 0,-1 1 0,2-1-5,-1 0-6,1-1 6,1 1-1,0-2-5,0 2-5,1-2-7,0-1-10,0 0-6,2-1 11,-2-2-11,2-1 11,0-2 6,0-2-28,0-1 28,0-2-17,0-1 0,0-2-6,0 0-5,0-3 5,2 2-5,-2-2-1064,1 0-17,-1-1-751,1-2-1546,-1-1-5142,0 0 8531,0 0 0,1 2 0,-1 1 0</inkml:trace>
  <inkml:trace contextRef="#ctx0" brushRef="#br0" timeOffset="1847">514 744 20431,'20'-17'1551,"-1"4"-1186,-6 10-46,0 1-34,1-1-38,-1 1-29,2-1-39,0 1-39,2 0-16,-1-1-35,2 2 1,-1-2-17,2 0-17,-2 0-17,3-2-28,-2 1 0,2-1-22,-2 1-17,-1 1-22,-2 1-57,-2 1-78,-1 0-117,-2 1-157,-2 0-219,-2 1-331,-2 1-474,-2 1-949,-2 3-4507,0-2 6939,0 2 0,-1-4 0,1 0 0</inkml:trace>
  <inkml:trace contextRef="#ctx0" brushRef="#br0" timeOffset="2782">1215 700 21399,'13'-25'948,"-2"4"-657,-10 15-22,0 1-40,-1 0-50,1 1-33,-1 0-34,0 1-17,-1 0-11,0-1-5,-1 1-7,-1 0-10,0 0-17,-1 1-6,1 0-5,-1 0-6,1 1-6,-2 0-33,0 0 0,0 1-1,-2 0-4,-1 2 21,-2 2-16,-1 2 0,-2 3 5,0 1-11,0 1 23,0-1-17,0 2 0,2-2 5,0 0 0,2 0 12,0-1 0,2 1-12,0 1 0,1-1 1,2 1 5,1 0 5,2 0-10,0-1 5,1 0-6,2-1 17,0-1-5,3-2 0,3 0-1,0-2-16,0-2 28,1-1 0,1-1-1,2-1-4,0-2-1,1-2 6,0-4 5,0-1 12,1-1-23,-1-1-6,-2 0 7,1 1 10,-2 0-11,0 0 0,-3 1 17,1 0-22,-2 2 39,-2 1 16,1 1 18,-3 2 33,-1 0 5,0 2-5,-1 1 84,0 1-196,-1 1-16,0 0 21,-1 2 6,0 0 23,1 0-12,1 0 1,0 2 5,0 0 11,0 1 23,0-1-18,0 1-4,1 0 16,1 1-12,1 1 24,0 2 16,1 0 0,-1 1 6,1 2-6,-1 1 0,0 2 0,1 0-34,-1 2 12,0 0-17,1 0-12,1 0 23,0-1-45,1 0 12,0 1-6,2 0-17,-1 0 28,-1 0-12,0 1 12,-2-1-5,-2 0 33,-2-2 0,-2-1 11,-3 0-5,-3-1-18,-3-1 7,-2 0-12,-3-3 0,-2-1-5,-1-1-23,-2-1 6,-2-1 0,-1 0 5,-1-2-5,1 0-6,0-2-28,2-1 12,1-1-7,4-1-55,2 0-90,4-2-240,4-1-342,3-1-679,2 0-1903,2 1-5966,2-1 9287,1 1 0,0 2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37.6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35 23164,'50'-14'672,"-8"2"-509,-32 11-18,0-1-33,1 0-39,1 0-28,0 1-45,1 1 17,-1 0-12,0 0-5,0 0-11,-1 0-23,1 1-27,1-1-46,0 2-44,-1-2-118,1 1-156,-1-1-225,0 0-336,-2 0-464,-2 0-450,-1 1-816,-2 0-3243,-3 1 5959,0 1 0,-2-1 0,1-1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38.03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7 10657,'1'5'6743,"0"-2"-5315,-1-3 3776,0 0-4952,17 0-17,-8-2-50,14 0-45,-13 0-33,1 0-40,-1 2-6,1 0-33,1 0-11,-1 0-11,1 0 5,1 0-11,1-1-11,0 0-17,1 0-45,0 0-45,2 0-139,0 1-275,0-1-538,-1 1-1075,-2 0-4039,-1 1-2503,-3 1 8687,-3 1 0,-3-2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35.44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1225 19462,'17'-5'1042,"-2"2"-695,-9 3 17,-1 0-6,1 0-11,1-1-27,0-1-29,1-1-27,1-2 167,9-6-28,28-18-358,-13 8 112,42-29-101,-44 29 112,38-29-84,-39 25 246,35-36-207,-37 32-262,15-18 246,-22 20-18,-1 1-22,-3-1 1,0 0-12,0 1-12,-1-2 18,2 1 39,17-29-79,-11 19 29,30-47-46,-30 48 35,29-36-34,-31 44 83,22-28-49,-27 33 21,17-28-33,-21 29 268,9-22-302,-16 27 73,2-13-44,-5 20 27,-1-7-33,-1 11 61,-1-6-50,0 8-5,0-9-18,-2 7 40,-2-9-28,1 9 33,-6-6-38,5 8-46,-10-3 12,7 4-40,-13 1 34,12 1-39,-19 7 56,16-2 27,-12 6-16,14-5-22,-11 6 28,10-5-12,-15 9 6,14-9 6,-12 5-6,11-5 11,-15 6-11,14-6 0,-17 13-6,19-11-11,-7 11 12,13-10 16,-5 13-5,6-10 33,-5 17-17,5-14 34,-2 21-56,4-19 11,2 22-39,2-21 79,10 28-46,-3-26 18,10 23-23,-9-25 17,9 21-17,-9-18 22,9 24 6,-12-27 34,5 20-23,-7-23 90,3 21-73,-5-18 56,4 29-112,-4-25 140,4 37-101,-5-36 50,2 23-38,-4-29 156,-2 22-173,-1-21 27,-5 19-55,2-22 61,-8 16-33,6-15 22,-13 21-40,12-22 29,-11 19-34,12-21 6,-6 10-22,8-12 5,-10 12-6,8-11-5,-12 16 5,12-17 57,-6 7-29,10-12 112,-3 0-100,2-4 0,-11 5-40,5-4 12,-15 7-1,10-3-5,-17 8 11,18-7 1,-13 7-12,19-10 44,-5 0-16,10-4 23,-4-4-34,3 0 22,-12-14-39,8 8-6,-12-14-5,12 14 28,-13-12-23,10 10-83,-30-18 77,23 16 7,-29-17-1,30 19-27,-17-14 21,21 13-4,-9-13 10,14 13 6,-5-12-6,9 16 6,-3-7-16,5 10 10,-2-3 0,3 5-38,-1-2 27,2 4-73,1 0 1,0 1-102,1-1 186,2 1 21,11-4-16,-2 2 0,14-4 12,-10 4 60,28-1-60,-22 2-1,34 3-6,-36 0-10,18 2-6,-23-1-124,9 5-66,-16-3-2729,2 15-1136,-11-8 4066,-4 12 0,3-15 0,-2 0 0</inkml:trace>
  <inkml:trace contextRef="#ctx0" brushRef="#br0" timeOffset="1366">985 1071 25578,'-9'33'280,"2"-5"-207,7-16 0,0-1 11,0 2-50,0 0 27,0 2 1,-1 0-12,0 1 17,-2 1-27,0 0-7,-1 6 46,-3 12-57,3-12 84,-3 11-78,6-26 68,-1 4-74,1-9 0,0 0-16,1-2 11,-1 0-12,1 0 7,0 1-7,0-1 1,0 4-6,0-2-6,0 5 1,0-4 21,0 5-10,-1-4 11,0 3-12,0-5-10,1 2 5,0-4-28,0 3 17,0-1 11,0 3 5,0-2 23,0 3-11,0-4 33,0 0-27,-1-2 150,0-1-156,1-1-11,-1 0 5,0-1 11,1-8 1,-1 4-34,0-13-12,0 11 6,1-10 12,0 12-6,0-8 22,0 10 17,0-7-23,2 5-38,0-4-6,2 6 11,6-6 16,-3 7-32,12-5 66,-10 6-39,17-4 12,-14 5-12,17-1-11,-17 2 11,11 2 17,-15 1 28,5 9 22,-10-4-16,6 16-28,-6-12 5,6 17-39,-5-16 22,5 11 34,-6-17 28,4 6-39,-6-11 145,1 2-106,-2-2 28,-6 2-112,2-1 56,-19 8 17,10-5 28,-28 8-28,21-10 33,-30 2-55,26-4-7,-27-3-66,29 0-56,-13-4-68,24 2-1831,1-1-129,10 3 2134,6 2 0,-3-1 0,2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34.69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535 133 22492,'-14'30'426,"2"0"-320,9-9-16,1 1-17,0 1 11,1 2-28,0 1 11,0 3-6,-1 1 12,-1 3-17,1 1 6,-2 2-12,1 0-16,-2-1-1,-1 1-10,1-3 5,0 0 22,-1-2-11,0-1 12,0-2-6,0-3-6,1-3 22,-2-3 1,2-4 0,-1-2-6,3-4-23,-1-1-5,2-3-5,1-1-12,0-1 11,1-2-190,0 0 23,1-4-113,1-1-246,1-3-554,2 1-903,2-2-1646,-1 1-4840,-1 0 8447,-1 1 0,-2 4 0,-1 0 0</inkml:trace>
  <inkml:trace contextRef="#ctx0" brushRef="#br0" timeOffset="566">53 198 20526,'-31'-1'1765,"9"-1"-1362,36-4-39,1-1-23,3 1-33,1-1-44,1 0-40,3 0-56,1 1-12,2 0-32,4 0-24,0 0-4,3-1-29,1-1 6,1-1-12,0-2-10,2 0-1,0-2-16,2 0 5,-1 1-17,0 0 1,-1 2-23,-2 2-6,-4 1 12,-3 3-12,-3 0 12,-5 3-6,-2 0-12,-3 1-10,-2 0-6,-2 2-6,-1 0-10,0 2-46,-1 1-84,1 1-134,0 0-201,0-1-258,2 0-505,0 1-649,0-2-1462,1 1-4952,-1 0 8335,-1-2 0,-6-1 0,-2-2 0</inkml:trace>
  <inkml:trace contextRef="#ctx0" brushRef="#br0" timeOffset="1495">710 658 22179,'24'-6'397,"-1"-1"-313,-8 2-5,1 0-23,0-2-6,0 1-11,-2-1-16,-1 0 16,0 2 0,-3-1 6,0 1 16,-3 0-5,0 2 28,-2-1 6,-1 1-12,-2-1 18,0 1-29,0 0-6,-1-2 1,0 0-6,-1 0 0,1-2-6,-1 1 6,0-1-11,0-1 6,0 1-1,0-2 0,-1 1-5,0 0-11,-1 0-1,-1 1 12,0 0 6,-1 2 5,0 0-17,0 1-11,-1 2-17,-1 0 0,0 2 0,-1 0 1,-2 0-1,1 4-11,-3 1 0,0 3 5,-2 2-10,-1 1 5,0 0 5,-1 2-10,1-1 16,-1 1 6,2-1 0,1 1-6,0-1 17,2 1-28,0 1 0,1 0 5,0 1-21,2 0 21,0-1 6,2 0-5,1-1 11,1-1-12,1-2 1,2 0 0,0 0 22,2-2 0,1 0 16,4-2 7,3-1 16,2-2 17,1-2 0,4 0 17,1-2-34,2-2-11,1-1-11,1-3-6,0 0-22,0-1-12,0 1-10,-1 0-40,-1 1-22,-2 2-68,-2 1-178,-2 2-225,-2 0-369,-3 1-639,-1 3-1243,-3 0-5389,-3 4 8178,-1-1 0,-1-2 0,0-1 0</inkml:trace>
  <inkml:trace contextRef="#ctx0" brushRef="#br0" timeOffset="2242">1280 549 23030,'-8'-33'117,"0"6"-89,-1 27-22,-1 0 0,-1 1 10,-2 3 1,-1 2-6,-3 3-5,0 3-6,-2 1-11,1 0 22,0 2-11,1 0 0,2 1 11,3 0-16,2 1 5,2 1-6,2 1 12,1 1-6,2-1 0,1 1-6,1-2 6,1-1-6,1-3-16,1-2 11,2-3-23,2-2 34,1-2 11,0-3 12,1-1-1,1-2-5,2-3-6,1-3 6,1-4 11,1-3-17,0-1 12,0-2-7,-1 0-4,-1-1 10,-2 2-5,-1-1 16,-1 2 7,-2 2 16,-2 1 16,-1 3-4,-2 2-1,0 2-6,0 2-5,-1-1-5,0 3 206,0 0-133,0 3 10,0 1 0,2 1 1,-1 1-29,1 1 6,1 2-5,0 0-7,0 2 7,0-1-1,0 3 7,1 0-7,-1 3-5,0 2 5,0 2-22,-1 1-16,1 2-1,-2 0-17,0 1-16,-1-2 16,0 2-22,0-2 0,0 2 11,-2-1-11,0-1 17,-2 0-6,-1-2 12,-2 0-18,1-2 12,-2-1-6,-1-2 1,-2-1-7,0-3-10,-1 0-7,-2-2-10,0-2 22,-1-2-17,0-2-11,0 0 0,0-2-11,2-3-23,1 0-16,2-3-62,2-1-101,1 0-151,1 0-258,2 1-375,2 1-711,2 1-1585,0 0-5585,1 2 8878,1 1 0,0 0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39.2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307 510 19686,'27'-48'2021,"-5"10"-1488,-22 35-68,0 2 207,0 0-465,0 1-72,-1 0-29,-1 0-11,0 1-5,-1 2 5,-1 4-22,1 3-12,-1 2-10,0 2-6,2 0 5,0 2-5,1 0-17,1 2 28,0 1 5,0 1 7,1 2 16,1 0-34,0 1-11,-1 1-11,0 0 6,-1 1 11,0 0-6,0-1-11,-1 1-23,0-1 18,-1-1-23,0-1 11,1-2-11,0-3 6,0 1 10,0-3-16,-1 0 23,0-1-29,-1-1 17,-1 0-11,1-1 6,0-1 0,0-2-18,1-1 1,0-2-28,0-2 17,1 1-1,-1-1 1,1 1 5,-2 3-28,0 3-28,-2 3-55,0 2-68,-1 1-124,1 0-167,0 0-258,1-2-448,1-2-537,0-2-1122,3-3-4782,-1-2 7634,1-3 0,0-2 0,0 0 0</inkml:trace>
  <inkml:trace contextRef="#ctx0" brushRef="#br0" timeOffset="519">0 553 22699,'34'-41'1350,"-2"6"-958,-14 30-34,3-2-50,2-1-56,2 0-38,3-1-29,4-1-57,0 1-16,4-1-33,1 1-34,3-1 5,0 2-28,2-2-10,-1 2 4,1-1-21,-2 2-12,-3 1-39,-5 3-67,-5 1-73,-5 2-101,-6 4-152,-5 1-206,-4 4-487,-4 2-948,-3 2-1931,-4 2-4700,-2-1 8721,-1-1 0,3-6 0,2-3 0</inkml:trace>
  <inkml:trace contextRef="#ctx0" brushRef="#br0" timeOffset="1491">438 1057 21534,'30'1'611,"-6"0"-421,-18-1-33,1 0-11,2 0-23,0 0 11,3 0-27,0-1-18,2-2-16,0 0-34,2-5 17,0 1-11,0-2 0,-1 0-17,-2 0 22,0 2 29,-3 0 22,-2 1 61,-2 2-5,-2 0 22,-1 0-5,-2 1 10,0 0-38,0 0-34,-1 0-22,0 0-51,0 0 22,-1 0 7,0 0-12,-1-1-23,-1 0 23,1 0-5,-1 1-12,0-2 34,1 0-40,-1 0-16,0-1-6,0 1 0,0 0 12,0-1 0,0 2-6,0-2-17,-1 2 11,0-1 11,-1 1-11,0 1-22,-1 0 0,0 2 5,-1 1 1,-1 1 27,-1 2-27,-1 2-1,-1 3 6,-1 2 11,-1 2-5,0 0-6,-1 1 0,1 2-17,0 1 23,-1 1-1,1 1 6,0 1 1,0-1-12,1 1-12,1-1 12,0 0 23,2 1-18,1-1 7,0 0-7,2-1 12,1-2 5,2 0 1,2-2 16,0-1-17,1-1 57,1-2 27,2-1 29,4-2 33,2-2-12,3-1-10,3-2-23,2-2-16,3-1-51,2-3-34,2-2-11,0 0-11,2-1 0,0 1-28,-2 1-45,0 0-134,-3 3-179,-2 1-354,-2 2-800,-4 0-2381,-3 2-5321,-4 0 9242,-2 2 0,-3-2 0,0-1 0</inkml:trace>
  <inkml:trace contextRef="#ctx0" brushRef="#br0" timeOffset="3810">986 969 20380,'5'36'756,"-2"-5"-554,-7-15 11,-2 1-23,2 0-5,-1 1-45,0 1-33,1-1-17,0 0-34,0 0-12,-1-1-16,0-2-5,0 0-6,1-2 5,0-1-5,1-2-6,0-2 0,1-1-11,0-4 0,1 0 11,0-2 342,1-1-291,0-3-40,2-1 6,1-3 6,1-2-6,1 0 11,-1-1 6,1 0 5,0-1-11,0 1 6,1-1 0,0 0-17,1-1-17,1-1 17,0-1-11,1-2 0,1 0 16,1 0-27,0-2 0,0 1 5,1 0-6,-1-1 7,1 2 4,-2-1 24,1 3-1,-1 1 22,-1 1 12,1 1-22,-1 1-1,0 1-5,-1 1 0,1 1 5,-2 0 12,1 1-23,-2 2-6,0 1-10,0 1 16,-2 1-11,-1 1 6,0 0 22,0 2-12,0 1 35,0 3 10,-1 3-5,1-1-11,-2 4 0,1-1-17,0 3-6,-1-1 1,-1 2-18,1 0-10,-1 0-6,1 0 11,-1-2-12,0-1 1,0-2 0,0-1-11,0-3 5,0-1-11,0-1 5,0-3 1,0 1 0,0-2 72,0 1-50,1-2-11,1-1-6,2-3 6,1-1-12,0-3 7,2 0-12,1-2-6,0-1 17,2-1 0,0-1 1,1 0-18,1 0 17,0 0-5,1-1-1,1 2 35,-1 0-40,-1 2 5,-1 2 1,-2 3-6,-1 1 11,-3 2-5,0 1 5,0 2 6,-1 1 34,-1 2 21,1 3 24,-1 3-7,0 2-5,1 3-5,-1 0-1,-1 3 12,1 0-23,-2 1-17,1 1-16,-2 0-12,0 1 12,0-1-6,0-2-11,0 0-23,0-3 23,0-1-12,0-3-10,0 0-18,0-2-49,0-1-52,0 0-72,0-1-117,0 0-175,0 0-251,0 1-560,0 0-1228,0 0-4984,-1 0 7511,0-1 0,-1-3 0,1-1 0</inkml:trace>
  <inkml:trace contextRef="#ctx0" brushRef="#br0" timeOffset="7610">1993 356 22526,'-13'38'308,"1"-4"-230,11-18-16,-2 2-17,1-1-1,1 1-10,0-1-6,1 1 0,0 0-6,0-1 12,0 1-6,0-1 6,0 2 16,0 0-5,0 1-6,0 1 6,-1 1-40,-1 1 29,-1 0-12,-1-1-5,1 0-6,-1-1 12,1 0-6,-1-2-6,1-1 22,1-2-38,1-2 5,-1-1 5,2-1 1,-1-2 0,1-2-6,0 0-6,0-2-16,0 1 10,2-2-10,-1-1-23,2 0-33,0-2-40,1-1-67,-1 1-111,1-2-180,-1 0-337,0 0-363,0 0-494,-1 0-995,0 0-4353,0-1 7018,-1-1 0,-1 1 0,0 0 0</inkml:trace>
  <inkml:trace contextRef="#ctx0" brushRef="#br0" timeOffset="8162">1489 510 19994,'64'-25'1176,"-7"4"-823,-26 11-34,2-3-33,3 0-39,0-3 27,2 1-39,0-1 6,0-1 5,1 1-27,-1 0-46,2 1-49,-2 2-46,2 3-56,-3 2-22,0 3-5,-3 2-6,-2 2-17,-3 0 5,-2 2-10,-3 1-12,-4 1 28,-2 1-39,-3 0 11,-3 0-11,-1 1-28,-2-2-11,-2 1-56,1-2-51,-1 0-106,1 0-162,1-2-399,1 2-570,1-2-992,1 0-2974,-2 0-1070,0 0 6475,-2 0 0,-3 0 0,-3 0 0</inkml:trace>
  <inkml:trace contextRef="#ctx0" brushRef="#br0" timeOffset="9208">2278 794 19736,'-7'18'706,"2"1"-538,3-6-11,0 4-17,-1 0-12,1 1-10,-2 0 11,1 0-28,0-1-12,-1-1-16,1 0-23,0-1 23,1-2-11,-1 0 11,0-3-29,-1 1 18,1-3-17,0-1 0,1-1-1,-1-2-21,1-1 5,0 0-5,1 0-1,0-2-16,0 0 884,1-1-850,0-2 10,0-1-16,0-3-6,0-1-12,0-2 12,2 0-22,0-3 5,2 0 0,0-2-5,2 1 5,-1-2-5,1 0-6,0-2-23,1 1 29,1-1-6,0-1 6,0 1 22,1-1-34,0 0 12,0 0-1,0 1-5,-1 1 0,1 0 6,0 3 5,-2 1-17,1 2 23,-1 2-22,0 1 10,0 0 12,1 2 5,0-1 12,1 1 11,0 0 16,-2 1-16,2 1 6,-2 1-12,0 1 17,-1 1-11,0 0-1,0 2 7,0 1-18,0 2 46,1 3-12,-2 0 17,0 3 6,0 1-18,-1 2 7,0 2-18,-2 1 1,-1 1-12,0 1-5,-1-1-6,0 1 6,-2 0-17,0-2-11,-1-1 5,-2-2-22,1-3 23,-1-2-6,1-2-12,1-2 18,1-2-23,1-1 28,0-2 84,1 1-101,0-4-11,2-1-11,0-4 11,4-2-12,1-1 7,1-4 5,1 0 0,2-2 0,1-1-6,0 1-11,1-1 6,1 2 17,0 0-1,1 1 23,0 2-28,-2 1 0,1 3 6,-1 2-17,-2 1 16,0 2 1,-2 2 0,0 0-18,0 2 12,-1 0-5,0 0-1,-1 1 1,1 4 10,-3 2 18,0 4-1,-2 1 17,0 3-28,-2 1-5,0 2 0,0 1 5,-1-1-6,0 1-10,0-2-12,0 0-22,0-2-6,0-1-39,-1-1-62,0-3-83,-1 0-124,0-2-123,0-1-185,-1-1-230,2-1-341,-1-1-325,2-1-611,0-1-761,0-1-4632,0 0 7561,0-1 0,1 0 0</inkml:trace>
  <inkml:trace contextRef="#ctx0" brushRef="#br0" timeOffset="10214">3197 750 21343,'4'-14'1188,"-1"3"-885,-6 9-62,1 0-62,-1 0-56,1 0-45,-1 1-16,0 0-23,-1 0-11,-1 1-17,0 0-11,-2 0 6,0 2 0,-3 1 10,1 2 1,-3 1-28,0 3 33,-1-1-5,-2 2 6,0 0 27,0 1-22,-1-2 6,2 1-6,2-1-6,1-1 0,2-1-10,1 0-7,1-1-5,1 2 11,2-2 1,1 1-7,0-1-10,1 0 5,2 1 0,-1-2 11,1 1-6,1-2 12,1 1 0,2-2 22,2-1 28,4 0-22,0-1 11,4-1-11,1 0-34,2 0 28,1 0-16,-1 0-1,0 0-5,-2 0 5,0 0 1,-2 1 16,-1 2 17,-1 2 6,1 1-1,-2 3-10,0 0 10,0 2-27,-3 1 5,1 1-11,-2 0-11,-1 2 33,-1 0 6,-1-2 11,-1 1-5,-2-2 11,0-1 0,-2-1-6,-1-1 6,-4 0-45,-2 0-5,-2 1-1,-2-1-5,-2 1 0,-3 0-1,-2-1-4,-2 1-12,-1-2 0,-3-1 0,0-2 0,0 0-34,2-3 12,2-1-41,2-1-43,3 0-96,3-1-262,4-1-438,2-1-638,3 0-913,3 0-2382,1-1-3532,2 2 8367,1-1 0,-1 2 0,1 0 0</inkml:trace>
  <inkml:trace contextRef="#ctx0" brushRef="#br0" timeOffset="14157">3832 291 22151,'-2'32'420,"-2"-1"-336,0-13 0,-1 1 5,-1 1-5,1 2-5,-1 0-12,1 2-17,0-1 1,1 1-12,0 2-17,1-1-5,0 0-11,0 1-1,2-2-5,0 0 0,1-2 11,-1-1 1,1-1-1,0-2 28,0-1-33,0-2-1,1-2 1,0-2-23,2-2 28,-1-2 0,2-1 6,-1-2-11,0 0 11,0-1-6,0-1-6,0 0 18,1 0-29,-2-1-5,1 0-6,-1 1 6,0 0-45,0 1-45,0 0-95,-1 2-229,-1 1-483,0 1-823,0 1-1590,0 1-4986,0-1 8307,-1 0 0,1-5 0,-2-1 0</inkml:trace>
  <inkml:trace contextRef="#ctx0" brushRef="#br0" timeOffset="14708">3482 356 17098,'-44'1'1882,"11"-1"-1092,36 2-23,4 0-84,2 0-67,2-1-105,2 0-91,5 0-40,2-1-77,5 0-18,1-1-16,4-1-28,1-3 11,1-3-22,3-2-23,1-2-34,3-3-355,4-1 306,2-2-46,4-1-27,0 0-46,2 1-10,-3 2 5,-1 5 0,-7 3-6,-3 5-11,-6 3-11,-6 3-11,-7 3 5,-4 2 0,-6 2 1,-4 0 321,-2 0-366,-3 0-45,-2 0-73,-3 1-101,-1-1-218,1-1-303,-1 1-706,2 0-1416,0 0-5714,2 0 8654,-1-2 0,3-3 0,-1-3 0</inkml:trace>
  <inkml:trace contextRef="#ctx0" brushRef="#br0" timeOffset="15512">4336 641 22077,'24'-16'1378,"-4"3"-1092,-20 9-90,0 0-50,-1 2-51,0 0-22,-2 1-34,-1 0-17,-1 0-16,-2 1 5,1 0-11,-2 1 11,-1 2 0,-1 0-16,0 3 10,-2 1-5,0 0 0,0 1 12,-1 0-7,1 1-27,0-1-1,1 1 1,1-1 0,1 0 10,2 1 1,0-1 0,1 0 5,1-1 6,2 0 17,0-1-28,1-1 5,1 0 1,1 0 10,0-1 7,0-1-7,0 2 6,2-2-22,2 2 28,2-1 0,1 0 16,2-1-5,2 0 0,1-1-5,1-1-1,0 1-11,-1-1-11,-1 1 0,0 0 12,-2 1-1,0 0-6,-2 1-5,0 0 6,-1 0-17,0 1 39,-2 0 11,-1 2 23,0-1 38,-2 2-10,0 0 16,-2 1 1,-2 0 5,-1-1-17,-3 2-11,0-1-6,-1 1-15,-2-1 9,0 0-4,-2 0-7,1 0-16,-2 0 11,-1 0-28,1-1 0,-2 0-17,0 0 0,0-1 12,1 0-6,1-2 33,-1-1-44,2-1 5,0-1-11,2-2-34,2 0 1,1 0-63,2-2-88,1 0-192,1-1-218,2 1-313,0 0-611,1 1-823,0 1-1984,2 0-4104,1 0 8429,0 0 0,-1 0 0,0 0 0</inkml:trace>
  <inkml:trace contextRef="#ctx0" brushRef="#br0" timeOffset="16090">4708 707 23791,'31'-46'1042,"-7"8"-818,-24 34-67,0 1-12,-1 0-38,0 1-28,-2 0-12,-2 0-33,0 1-6,0 1-6,-2 0 0,0 0-16,-1 1 11,-1 2 0,0 2-6,-1 2 6,-1 2-17,1 0 11,-1 2-22,0 0 5,-1 0-16,1 1 5,0 0 17,0 2 5,1-1 7,0 2 10,2 0 0,0 0-16,2-1 28,2 1-1,1-2 6,1 0 23,1-1-6,1-1 17,0 0-6,3-1 17,1-1-11,3 0 5,2-2 1,1-1-12,3-1 11,1-3-16,3-1-29,1-1-16,2-2-11,2-2-17,1-3-17,1 1-51,0 0-100,-1 1-118,-1 1-168,-2 2-224,-2 1-358,-3 1-706,-2 3-1468,-4 0-5657,-2 4 8878,-3-1 0,-3-3 0,0-1 0</inkml:trace>
  <inkml:trace contextRef="#ctx0" brushRef="#br0" timeOffset="19549">5431 159 10242,'37'-36'2140,"-6"6"-1283,-31 29-6,1 0 2202,-1 1-2448,-2-1-1,-1 2-4,-2 1-23,0 2-17,0 2-67,-2 1-68,1 2-55,-1 3-51,-1 1-67,1 3-33,-1 2-51,1 1-39,0 2-11,2-1-23,1 1-11,2-2-11,0 1 11,1-1 0,0 1 5,0 1 7,-1 0-1,0 0 17,0 2 0,-1-1 28,0 2-17,-2-1 0,1-1-5,-2 0-40,1 0 1,0-1-23,1-1-12,1-1-21,0-2-6,1-3-1,0-1-16,1-4 6,1 0 5,0-3 0,0-1 1,0-2 4,0-2 1,0 0-1053,0 0 521,0 1-337,2-1-553,-1 3-836,3-1-4094,-1 1 6335,1-1 0,-2-2 0,0 0 0</inkml:trace>
  <inkml:trace contextRef="#ctx0" brushRef="#br0" timeOffset="20115">5059 203 20946,'19'-4'1417,"0"1"-1058,-5 1-40,2 1-39,0-1-28,3 0-11,1-1-17,1-1-11,2 0-40,2-2-16,2 0-28,3-3-34,4 0-5,2-2-29,2-1-33,1 0-5,1-1-7,0 1 1,0 1-6,1 1-5,-1 3-6,-1 1 0,-3 2 17,-1 2-12,-3 1-27,-3 0-17,-4 1-56,-5 1-40,-4 1-55,-4 1-96,-3 2-156,-3 1-286,0 0-628,-2 2-1147,0-1-5227,-1 1 7730,0-1 0,-1-3 0,-1-3 0</inkml:trace>
  <inkml:trace contextRef="#ctx0" brushRef="#br0" timeOffset="20774">5869 532 22576,'2'-15'1171,"0"3"-897,-4 9-72,0 0-62,-2 0-40,-1 2-38,-2 0-45,-1 1 0,-3 0-1,-1 3-10,-2 1 5,-2 5 0,-1 1-11,-1 2 6,0 0 5,1 1-5,2-1-6,1 1 0,1-1 17,2 2-12,2-1 1,0 1 5,2-1-39,0 1 45,2-1 5,1 1 1,1-1 21,1-1-10,2 0 5,0-1 6,1 1 5,3-2 12,1-1 0,4 0 10,0-1 12,2-1 12,2-1-7,1-2 1,2-2-17,1-1-17,1 0-11,2-2-11,1-2-12,0-1-22,0-2-11,0-2-17,-2 1-28,-2 0-51,-1 2-84,-4 1-111,-1 2-168,-4 2-186,-2 0-346,-3 3-617,-1 3-1221,-2 2-5270,-2 2 8110,0-1 0,0-4 0,1-2 0</inkml:trace>
  <inkml:trace contextRef="#ctx0" brushRef="#br0" timeOffset="21294">6154 466 24497,'-5'33'493,"1"-3"-381,-1-15-17,0 2-33,0 0-1,0 1-10,0 0-17,0 2 5,-1-2-22,2 2 5,-1-1 12,0 1 5,2-2 6,-1 2-23,2-2-5,0-1-6,0-1-11,2 0 0,-2-3 0,2 0-39,0-2 39,-1-1-6,1-3-5,-1 0 34,1-3-35,-1-1 12,1-2 0,-1 0 17,1 0-342,-1-1 118,0 0-90,-1 1-90,0 0-128,-1 2-179,0-1-292,1 2-504,-2-1-829,1 0-1210,0 0-4530,1-2 8059,1 0 0,0-1 0,1 1 0</inkml:trace>
  <inkml:trace contextRef="#ctx0" brushRef="#br0" timeOffset="21662">5978 663 10416,'-5'-10'5439,"0"1"-4034,5 9 2981,0 0-4207,-9 5-45,7-2 12,-7 3 40,9-4 54,1-1 96,1 0 51,2-1 27,1 1-39,3-1-5,1 0-45,2 0-40,1 0-27,2 0-50,2-1-35,3-1-55,1-1-45,3 0-34,2 0-17,4-1-16,1 1-6,3 1-101,3 0-184,0 1-366,0 1-967,-2 1-2767,-5 2-4818,-6 1 9203,-7 1 0,-8-2 0,-4-1 0</inkml:trace>
  <inkml:trace contextRef="#ctx0" brushRef="#br0" timeOffset="26090">7095 159 20235,'0'-29'1019,"-1"6"-801,3 22 370,-2 1-324,1 1 44,-1 2 6,-2 3-45,0 2-57,-2 4-27,-1 2-34,-1 3-27,0 2-18,1 2-28,-1-1 12,1 2 0,-1-1-6,1 0-6,0 0-5,0 1 11,-1 0-6,1 1 12,0 0-45,0 1-17,0 0 5,2 0-5,-1-1 6,1 0 5,1 0-17,-1-1 6,2 0 6,0-2 0,1-2 16,0-2-39,0-2 23,0-2 5,0-2-17,0-2 29,0 0-34,-1-2-6,0 0 0,1-2 0,-1 0 0,1-1 1,0-1-7,-2 0 6,2-1 1,0 0-7,0-1 1,-1 2-29,1-2-27,-2 1-34,2 0-50,-2 0-68,1 1-95,-1-1-128,1 1-191,0 0-286,-1 0-544,1 1-799,1 0-2360,0 0-3566,0-2 8171,0 0 0,0-1 0,0 0 0</inkml:trace>
  <inkml:trace contextRef="#ctx0" brushRef="#br0" timeOffset="26674">6635 269 20224,'7'-46'1383,"0"10"-991,-2 33-44,0 1-29,0 0-17,0 0-22,3 1-17,0-2-22,1 1-28,1 0-11,0-1-29,3 0-38,1 1-23,0-1-23,1 0-16,1 0 17,0 1-1,3 0 1,1 0-1,3-1-10,2 0 16,2 0 11,1-1 1,2 0 11,2-1-23,1 0-11,1-3-5,2 0-7,2-1-10,2 0-17,0-1-12,1 1-16,-1-1 6,-1 1-12,-2 0 6,-1 0-6,-3 2-6,-3 0 1,-2 2-17,-4 1 0,-4 0-12,-4 2-27,-4 1-23,-2 1-28,-3 0-56,-2 1-72,-1 1-97,-1 2-150,0 1-162,-1 1-336,0 1-763,-1 2-1635,0 0-5253,-1 0 8625,1-1 0,-1-3 0,0-3 0</inkml:trace>
  <inkml:trace contextRef="#ctx0" brushRef="#br0" timeOffset="27349">7467 532 23075,'9'-41'604,"-1"9"-553,-8 32 106,0 0-34,0 2 22,0 2-5,0 3-22,0 3-17,0 1-34,-2 3 11,1 0-10,-2 1-12,-1 2 11,1 1-22,0-1 5,0 1-11,0 0-5,0 1-1,0-1-10,-1 0-6,1-1 5,1 0 6,-1 1-17,0-3 0,0 1-5,1-2 0,-1-1 5,1 0-11,0-3-6,0 1 1,0-1 16,1 0 0,0 0-5,0-1-12,1 1 0,0-3-5,0 1-11,0-2 11,0-1-34,0-1-17,0 0-27,1-1-40,-1-1-45,1-1-78,-1 1-106,0-2-2919,1 1 0,-1 0 0</inkml:trace>
  <inkml:trace contextRef="#ctx0" brushRef="#br0" timeOffset="27734">7226 707 12662,'0'2'3803,"1"-1"247,-1-1-3563,26-2 11,-16 1-50,20-2-72,-24 3-73,0 0-46,0 0-55,0 0-29,-1 0-38,1 0-23,0 0-17,1 0-11,1 0 0,0 0-22,1 0 10,0 0-16,1 0-22,1-1-6,1 0-17,1-2-11,2 0 0,0 1-11,1 2-17,1-2-22,-1 2-62,1 0-62,0-1-106,-1 1-140,0-1-302,-1 1-623,-1 0-733,-1 0-1137,0-1-4733,-3 1 7948,-1 0 0,-5 0 0,-2 0 0</inkml:trace>
  <inkml:trace contextRef="#ctx0" brushRef="#br0" timeOffset="28654">7883 750 21982,'13'-16'1199,"-3"1"-913,-10 12-51,0-1 6,0-1-29,0 1-21,-1 0-23,0 0-51,-4 1-5,2 0-44,-4 0-7,2 2-10,-3 0-23,0 1-28,-1 0-17,-2 3-6,-2 1 18,0 3 22,-2 1-17,1 0 0,0 0-12,0 1 18,2-1-12,0 0 6,2 0 0,0 1-5,1 0 22,1 1-1,0 0-4,2 0-18,0 0-5,1-1 5,2 1-5,1-1 17,1 0-23,0-1-6,1 0 12,2-1-22,1 0 21,2-1 7,2-2-6,-1 0-1,2-1 29,0-2-11,2 0 11,0-1 11,2-3-23,0-1 6,2-4-11,-1-2 23,1 0-23,1 0 0,-1 0 5,-1 0-5,-1-1 23,-2 2-1,-1-1 1,-3 2-7,-1 1 29,-2 1-11,-2 0 5,0 2 0,-1 0-5,0 1-6,0 1-11,0 0 11,0 1 22,0 0-39,0 3 17,1 0 18,-1 3 4,2-1 12,0 2-6,0 1 5,0 3 18,0 0 5,0 4 16,1 0-4,-1 3-12,1 1-12,-1 2-16,1 0 6,0 0-12,1 0-16,0 2 5,0-2-5,1 3-6,-1-2 5,0 1-10,-1-1-6,0-1 5,-1-1 0,0-2 1,-2-1 5,0-2 0,0-2 11,-3-1 6,-3-1-12,-2 0 1,-5 1-23,-2-2 17,-2 2-11,-2-3 11,-1 0-11,-3-2-12,0-2 1,-2 0 5,0-3 0,0 0 1,1-1-24,2 0-27,1 0-45,4-1-45,2-1-111,4 0-192,3 0-218,3 1-235,2 0-2638,3 1-3937,4 0 7460,-1 0 0,2-1 0,-3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09.4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79 17395,'-14'0'1916,"3"0"-1356,11-1 1579,0 1-1909,1 0-6,2 0-5,0 0 16,3 0-28,1 0 0,2 1-28,3-1-55,2 0-35,2-1-33,2-1-17,1-3-11,1 0 0,1-1 0,0-1-16,1 0-7,0 0 12,1 0-17,-1 0 0,1 0-11,-3 2-23,0 0-27,-3 2-51,-2 0-51,-3 2-83,-3 1-118,-4 0-185,-1 0-331,-2 1-475,-1 1-729,-1 2-1047,0 2-4721,-2 0 7852,-1 0 0,1-3 0,1-2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09.8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32 10 11889,'-7'-2'5147,"2"0"-3898,5 2 1367,0 0-2347,-10 9 22,9-6 28,-7 7-22,12-8 6,1 1 11,2-1-12,-1 0 6,3 0-11,0-2-23,2 0-33,3 0-28,3-2-62,2-1-22,3-1-45,2-2-39,2 1 0,1 0-34,1 0-11,0 1 0,1 2-6,-1 0-22,0 2-33,-2 0-35,-1 0-172,-1 0-326,-3 2-862,-1 1-2342,-5 1-5091,-2 1 8889,-5-1 0,-4-1 0,-2-1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12.14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109 134 19641,'37'-66'1910,"-7"14"-1344,-28 47-34,0 1-34,0 1-44,-2 1-79,1 1 684,-1 1-1003,-1 5 16,-2 1-4,-2 6-1,-1 2-17,0 3-4,-1 2-13,-1 2 6,2 1-16,1 0-12,1 1 6,0 0-17,0 1 11,0 1 0,0 0-5,-1 2-1,-1 1-5,0 1 17,-2 0 0,0 2 5,-1 0-16,0-1 11,-1 0 0,1-3-1,-1-1 12,1-1-22,2-3 11,1-2-12,1-1 23,1-3-11,1-1-17,2-2 11,0-3 1,1-3-1,0-1 0,0-1 11,2-2-33,0 0 34,1-1-12,0-1-6,0 1-5,0-2-5,-1 0-12,0 0 0,0 0-5,-2 0-1144,1 0 63,-1-2-802,0 1-1847,0-3-4985,-1 0 8737,1 1 0,-1 1 0,0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12.71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0 215 19686,'26'-17'1473,"-5"3"-1081,-21 14-56,0 0 6,1 0-28,1 2-40,0 0-16,2 1 10,1-1 7,2 0-18,2-2-10,3 0-40,2 0 0,2-2-11,3-2-11,1-2 17,3-1-12,1-1-5,2 0 23,4-2-29,0 1-22,2-1-23,0-1-33,0 1 0,0-2-17,-2 1-17,-1 0 0,-1 1-22,-1 1 0,-1 1 5,-1 1-5,-1 2-17,-1-1-6,0 0-11,-1 1 17,1 0-22,-1 1 11,-2 1-28,-1 0-6,-2 2 28,-2-1-11,-1 2 0,-3-1-50,-1 1-6,-2 2-40,-1 0-66,-2 4-101,-1 0-185,-2 2-253,0 1-346,-1 1-639,-1 0-1405,0 0-5731,0-1 8822,0 0 0,0-5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13.34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72 0 25965,'6'32'201,"-2"-3"-167,-10-16-12,-1 2 1,0 0-18,-2 2 7,1-1-12,-1 1-6,0-1 17,1 0 0,2-1 1,0-1-7,3-2 1,1-2-1,1-2-10,0-2 10,1-1-16,1-2-6,0 0 6,2-1 11,1 0 17,2-1-6,1-1 0,1 0 1,1-3 4,2-1 7,1-3 10,2-1 12,0 0-17,1 0 6,-1-1 11,1 0 11,0 0-12,1 0-4,1 0-7,1 1-27,1 1 16,1 1-16,-1 0-1,2 1-5,-3-1 12,0 2 10,-2 1-11,-2-1-5,-4 3-1,-1 0-16,-4 1 11,-2 0 0,-1 0-22,-2 0-113,0 0 68,1 1-28,0 0-39,0 1-62,1 0-62,0 0-123,1 0-140,0-1-207,0 0-342,1 0-538,-2 0-1001,1 0-4701,-2 0 7310,1-1 0,-2 1 0,1-1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13.6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101 27 17512,'-11'-13'3501,"1"4"-2700,10 9 2000,0 0-2594,0-5 11,0 7-27,0-2 22,0 10-23,0 1-38,0 3-7,-2 3-22,0 1-27,-2 2-18,0 2 23,0 0-28,-1 2-1,1-1 1,-1 1-22,0 1-18,0-1-10,0 0-1,-1-1-11,2-1 6,0-1 5,0-2-16,1 0-28,-1-1 33,1-2 0,1-1 0,0-1 62,1-3-67,0-1-12,1-2-11,-1-2-44,1 0-7,0-2-44,0 1-61,0-3-152,0 1-185,0 0-347,0-1-711,1-1-1277,0 0-5882,0-1 8727,0 0 0,0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18.73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1 110 22677,'32'9'790,"-3"-1"-572,-18-8-39,3 0-33,0-1-34,1-1-28,1 0-23,0-1-27,-1 1 5,2-1-16,-1 1-1,1 0-11,0-1 12,-1 2 10,-1-2 1,0 1 5,0 0-22,-2 0 16,-1 0 1,0 1 0,-4 0-1,0 1-22,-3-1 6,-1 1-28,-1 0 22,-1 0 12,0 0-1,-1 0 45,-1 0 84,2 0-162,-3 2 0,0 0-23,-1 3-27,-1 1-46,0 1-105,1 1-158,-1 0-229,2-1-566,-1 2-1031,0-2-5186,2 0 7382,-2-2 0,2-2 0,0-2 0</inkml:trace>
  <inkml:trace contextRef="#ctx0" brushRef="#br0" timeOffset="586">570 0 25853,'-15'11'364,"1"0"-275,11-2 18,-1 0-40,1 1 0,0 1-28,1 2 6,0 1-17,1 0 17,-1 1-17,2 0 0,0 0 11,0 1-22,0-1 22,0 1-16,0 0-1,-1 1 0,0-2-5,0 1 11,-1-1 0,1 0 0,-1 0-17,0-1 1,0 1-1,1-3-6,-1-1 1,2-3-17,0-2-6,0-2 0,2-1 0,0-1-55,2-1-68,0 1-163,2-1-262,-1-1-450,1 0-1331,0 0-6678,-1 0 9024,0 0 0,-3-1 0,0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31.8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355 438 21377,'0'-18'291,"1"4"-84,-1 14 74,0 1 33,0 2-1,0 2-33,0 2-61,-1 3-23,-2 2-45,-1 2-28,-1 2-16,-1 1-18,-1 1 18,0 2-1,-1 1 0,0 1-16,0 2-12,0 0 1,0 1-18,-1 0 7,2 1-12,-1 0-12,2 1 12,0 0 12,1 0-7,0 0-10,0-1-12,1-2-6,0 0-5,2-1 6,0-2 16,1-1-44,1-1 11,0-1-6,0-2-11,0-3 17,0-2-23,0-3 12,0-2-6,0-2 11,0-1 0,0-1-16,0-1-1,0 1-856,0-2 313,0 1-358,1-1-601,1 0-1011,0 0-3710,0-1-683,1 0 6912,-1 0 0,-1 0 0,0 0 0</inkml:trace>
  <inkml:trace contextRef="#ctx0" brushRef="#br0" timeOffset="673">70 570 20011,'-39'-5'1584,"9"2"-1225,29 3 1820,1 0-2134,3 0 16,1 0 18,5 0 5,1 0 28,2 0 0,2 0 11,3 0-11,0-2-6,3-1 29,-1-2-1,3-1-11,0-1-4,3 0-19,2-3 1,2 0-6,2-1-5,2-2-12,2-1-5,2-1-28,0-1 0,2 0-28,0 1-6,0 1 17,-1 1-28,-1 2 11,-2 2-5,-3 1-12,-4 1 6,-4 3-11,-4 0 0,-4 1-6,-5 2 0,-3 0-33,-4 1-18,-2 2-38,-1 1-62,-1 4-90,-2 0-157,-1 3-212,-1 0-297,-1 2-516,0 0-805,2 0-2069,-1 0-4014,1-1 8328,1-3 0,1-3 0,0-3 0</inkml:trace>
  <inkml:trace contextRef="#ctx0" brushRef="#br0" timeOffset="1479">552 942 20856,'17'-15'717,"-2"0"-471,-5 9-27,1-1 34,0 0-7,0 0-11,1 1-5,-1 1-45,1-1-23,-1 2-44,0-1-23,0 3-22,-1 0-23,0 1-5,-2 1 5,1 0-16,-2 3 5,1 0 0,0 4-16,-1 0 10,1 1-16,-1 1 0,-2 1-12,0-1 18,-2 1-1,-1 0 6,-1 1 39,-1 0-33,0 1 0,-3 0-6,0 1-23,-5 1 12,1 0-6,-3 0 12,1-1-12,-1 0 0,1-1 6,-1-2-23,2 0 6,2-3 6,0-1-1,3-1-16,1-3 0,1 1-11,0-3 33,1 1 0,3-1 17,0 0-28,5-2 0,0-1-11,4-2-17,1-1 28,2 1-6,1 0 23,0 0 5,2 1-5,-1 1-6,0 2-11,0 0-5,-1 2-1,-1 3 29,-3 1-7,-1 3 1,-3 0 0,-2 0 11,-3 1 0,-1 0 22,-3 1 1,-3 2-18,-2 0 7,-6 1-12,-1 2 0,-3-2-6,-1 1 6,0 0-28,-1-1 11,-1 1 6,0-2-6,0 1 23,-1-2-29,-1-1 1,1-1 0,-1-1 5,0-1 0,1 0-11,0-2 0,2-1-28,3-1-11,2-1-51,3-1-100,3 0-152,4 0-302,2-1-521,1 0-902,3-1-2021,1-1-4398,4-1 8486,-1-1 0,-3 1 0,-2 1 0</inkml:trace>
  <inkml:trace contextRef="#ctx0" brushRef="#br0" timeOffset="2137">1055 176 25018,'32'23'532,"-5"-7"-408,-14-19-40,-1-2-23,3 0-10,-1-2-12,1 1-22,1 0-1,0 0-4,0 0-1,0 0-6,-1 1-10,0 0-18,-2 1-16,-1 0-6,-2 2-16,-2 1-12,-1 0-39,-2 1-28,-1 0-17,-1 1-62,-1 0-50,0 1-72,-1 1-130,-1 1-150,0 0-286,0 1-522,0 1-766,0 1-1116,0 0-4771,-1-1 8082,0 0 0,0-4 0,1 0 0</inkml:trace>
  <inkml:trace contextRef="#ctx0" brushRef="#br0" timeOffset="2657">1515 0 26239,'-16'31'263,"2"-3"-184,8-13 10,1 0-16,0 2 22,-1 1-33,0 1-17,0 2 5,-1 0 1,0 2 10,0 0-10,0 1-12,0-1-28,0-1 17,-1 2-6,2-3 6,0 0-5,0-1-18,2-1-5,1-1-5,0-3 44,2-1-45,0-3 1,1-2 5,0-2-17,1-2 34,1-1-23,1 0-16,2-2-45,1-1-34,0 0-78,1-1-129,1 0-202,-1 0-420,-1 0-963,1-1-3300,-2 0-4021,-1 0 9214,-1 0 0,-2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4:09.7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0 482 23948,'10'34'258,"-2"-3"-197,-8-11-10,0 0-23,0 0-23,0-1 7,1-1-12,-1-1 11,1-3 0,0-2 17,0 0 6,0-5 408,0-1 791,0-4-1043,-1-2-61,0-15-140,-2 3-40,-2-29 23,2 20-117,-1-31 89,3 29-112,6-29 140,-2 31 39,10-23-22,-7 28-29,7-14 29,-7 20-50,7-7 49,-7 11-10,11-3 16,-10 6-10,17 1 10,-14 5-5,16 11 22,-16-3-11,11 23 6,-13-16 38,6 23-44,-9-25 12,3 15-12,-6-23 5,2 5 6,-4-10 57,2 0-7,-3-3 270,3 0-247,-2-2 11,11-8-84,-4 1-5,18-17-6,-11 12-6,20-18-5,-20 20-45,13-10 17,-20 16-118,4 1 118,-9 5-34,4 6 67,-3-1 23,11 18-11,-7-9-6,9 21-6,-10-18-16,6 21-18,-9-22-564,3 22 110,-5-21-3012,1 23 919,-3-21 2587,1 16 0,-1-25 0,0 2 0</inkml:trace>
  <inkml:trace contextRef="#ctx0" brushRef="#br0" timeOffset="617">810 482 25068,'-20'-31'-123,"0"7"106,10 25 12,-3 1-12,1 2 17,-3 2 5,1 1-5,0 1 40,-2 1-46,-21 21 6,16-12-11,-32 44 11,37-37-34,-10 28 29,22-34-1,0 3 6,4-10 17,0-3-12,2-1 18,1-3 10,1 0 147,2-1-18,0-2 175,6-2-197,-3-4 95,15-14-190,-10 4 5,16-23-44,-18 20-18,13-16-4,-16 21-35,7-7 46,-11 14-23,1-1 5,-5 5-531,0 1 531,-1 2 23,1 0 6,1 2 0,2 1 5,1 2 0,2 2 6,-1 0 44,7 13-55,-6-10 11,10 18-17,-9-17 11,6 10-17,-9-15-122,3 7-30,-4-11-1141,1 5 554,-2-5-3086,5 8 963,-4-5 2868,2 6 0,-4-8 0,0-1 0</inkml:trace>
  <inkml:trace contextRef="#ctx0" brushRef="#br0" timeOffset="1083">942 1 24111,'-7'40'240,"2"-4"-139,3-13 6,1 2 10,1 0-27,0 2-1,0 0-5,0 2 68,0 12 83,3 28-213,-1-20 17,5 25-32,-3-48 32,5 20-28,-5-25 45,8 17-50,-9-25-1,6 6 6,-7-14-241,3 2 12,-4-5-1619,2 2 453,-3-3-4116,-2 2 5500,-1-1 0,1 0 0,-1 0 0</inkml:trace>
  <inkml:trace contextRef="#ctx0" brushRef="#br0" timeOffset="1415">701 395 25494,'36'-46'202,"-2"8"-124,-10 31-16,2 0-17,1-1-28,1 1-17,0 0-6,1 0 6,0 2-11,0 0-28,0 2-34,-2 0-112,1 1-56,-2 2-123,-2 0-157,-2 0-174,-3 0-296,-2 2-5159,4 4-1310,-9 0 7460,2 1 0,-11-4 0,-2-2 0</inkml:trace>
  <inkml:trace contextRef="#ctx0" brushRef="#br0" timeOffset="1933">1204 548 20285,'21'71'504,"-4"-14"-353,-15-52 0,0-1 51,0-1 95,0-1 95,-2 0 101,2-2 2493,-2 0-2829,0-1-85,0-3 18,-2-3-45,0 0 84,-3-8-107,3 7 0,-1-5-5,2 5-17,-1 0 6,0 0-1,0 0 12,1-1-17,-1 0 11,1-2 45,0-9-44,1 6 49,-1-17-44,1 18 11,0-16-22,2 18-18,5-12 12,0 13 34,15-12-23,-10 13 6,20-12-23,-17 13-16,19-8 11,-17 11-135,25-3-22,-21 6-1059,25 0 443,-27 4-3360,12 3 1768,-22 1 2376,-1 8 0,-8-9 0,-1 3 0</inkml:trace>
  <inkml:trace contextRef="#ctx0" brushRef="#br0" timeOffset="2284">1642 285 24083,'13'49'313,"-3"-7"-246,-7-28-11,0 0-11,0 0-6,0-1-16,-1 0 5,1-2-6,-1 0 34,2 4-50,-2-4-6,0 2-34,0-2 1,1-3-494,1 6 152,0-7-1687,4 8 819,-4-10 1243,5 2 0,-7-5 0,1-1 0</inkml:trace>
  <inkml:trace contextRef="#ctx0" brushRef="#br0" timeOffset="2460">1577 132 21467,'-1'-8'1356,"0"1"-1289,1 7-7590,0 0-268,14-5 7791,-9 7 0,9-6 0,-13 8 0</inkml:trace>
  <inkml:trace contextRef="#ctx0" brushRef="#br0" timeOffset="2885">1883 329 24111,'38'23'492,"-5"-4"-357,-19-11-34,2 0 5,-1 0-5,1 1-12,-1 2-21,1-1-29,-1 0-6,7 5 63,9 6-91,-8-5 24,9 8-18,-24-16 23,10 7-34,-12-10-40,7 6 12,-8-7-151,6 2-29,-6-4-1007,5 1 487,-5-1-9103,11 4 9297,-9-3 1,2 1 0,-7-3 0</inkml:trace>
  <inkml:trace contextRef="#ctx0" brushRef="#br0" timeOffset="3333">2168 285 19882,'10'3'3137,"-2"-1"-2605,-8-2 1473,0 0-2044,-13-12 22,7 13 17,-11-6 0,9 16 17,-1 4-6,-2 2 23,-16 27 16,-18 22-33,6-8 22,-18 21-1395,32-46 1368,-6 9-360,-2 5 320,15-19-409,-11 22 39,22-34-246,0 6-521,7-14 350,2-1-6808,1-3 7713,1 0 1,-2-3-1,0 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39.19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329 482 23226,'-3'37'560,"-1"-4"-420,-2-17-11,-1 1-17,1 0-17,0 2-22,1 1-6,0 2-6,1 0 1,0 1-6,0 0-6,0 1-5,1 0-22,0 1 10,-1 0-16,2 1 0,-1 0-17,0 1 0,0-1 5,0 1 12,0-1 22,1 1 1,0-1-1,1 0 0,-1 0 0,1-1 6,1-1-23,0-2-16,0-3 11,0-1-23,0-3 6,0 0 11,0-2-11,1-2-16,1-1 10,0-1 6,1-1-6,0-1 12,-1-2-45,0-1-56,0-1-45,-1-1-84,-1-1-1848,0-1 441,-1 0-945,-1 0-2812,-1 0-1765,-1-1 7153,1 0 0,1 0 0,2 0 0</inkml:trace>
  <inkml:trace contextRef="#ctx0" brushRef="#br0" timeOffset="670">1 636 24609,'21'-20'353,"-2"5"-236,-3 14 7,1-1 38,2 0-21,4-1-1,2-2 11,3-2-17,3-1-11,1-3-27,3-1-29,1-2-50,3-1-6,1 0 6,0 1-6,0 2 11,-2 3 1,-2 3-23,-5 4-6,-2 1 12,-4 1-18,-3 0 7,-3 1-1,-2 1 1,-3 1-23,-2 0-17,-3 0-39,-1 0-62,-2 1-33,-2 0-112,-1 1-175,-1 0-250,-1 2-505,1 1-835,-1 0-1686,0 1-4900,0 0 8642,-1-3 0,0-2 0,0-2 0</inkml:trace>
  <inkml:trace contextRef="#ctx0" brushRef="#br0" timeOffset="1437">505 1227 23523,'29'-8'604,"-3"1"-452,-16 3-35,0 0-5,0 0-28,1 2-11,-1-1 39,2 1-17,1 1 0,0 0 6,1 0-67,0 1-12,0 0-11,-1 1 1,0 2 27,-3 0-39,0 3 17,-2 0-12,-2 2 12,-1 0 17,-2 1-1,-2 2 6,-2 1-16,-4 2 5,-3 2 6,-3 0-12,-2 2-16,-3 0-6,1 1 11,-2-1 0,2 0-5,-1 0 5,1-1-28,1-1-5,1 0 5,1-2 17,2-3 11,1 0 17,1-3-39,2 0 28,0-3-11,3 0 5,0-3 6,2 0 89,1-1 6,2-1 45,1 0 5,4-3-5,1 0 22,3-4-28,1-1 1,3-1-7,2-2-44,1-1 17,2 0-12,2-1-5,0 0-17,1-1-34,0 2 1,1 0-35,1 1 7,-1 1-23,1 1-6,-2 0 1,-1 1-18,0 1 29,-2 2-29,-2 0-16,-2 2-50,-2 1-29,-4 0-39,-2 2-61,-3 0-79,-2 0-101,-2 1-173,0 1-281,-1 2-525,-1 1-1043,0 1-3417,-1-1-2861,-1 0 8698,1-2 0,0-1 0,2-1 0</inkml:trace>
  <inkml:trace contextRef="#ctx0" brushRef="#br0" timeOffset="2121">964 351 23041,'-15'-31'918,"4"6"-660,16 24-17,0 0-62,2 1 11,0 0-22,1 0 0,2 0-11,0 0-22,2 0-12,0 0 6,2-1 17,-1-1-40,2 0-5,0-2-28,0 1-23,0-2 1,2 0-12,-1-1-17,2-1-22,0 0 17,0 0 0,1-1-17,-1 0 17,0 1-29,-1 0-16,-1 1 6,-3 1-23,-2 2-33,-4 1-45,-3 2-40,-2 0-72,-1 3-96,-2 2-156,-2 4-202,-2 1-285,-4 2-416,0 0-503,-1 0-1042,2 0-3948,1-4 6883,3-1 0,1-4 0,2-1 0</inkml:trace>
  <inkml:trace contextRef="#ctx0" brushRef="#br0" timeOffset="2596">1446 23 24967,'0'-13'522,"-1"4"-444,0 9-5,0 0 17,-1 3 22,-1 1 5,-1 4-16,-1 1-28,1 1 11,-2 2 0,2 0 17,-1 1-6,2 0-34,1 0 1,0 0-12,0 0 12,0 1 0,1 2-6,-3 1-6,2 1-5,-2 0 11,1 2-17,-1 0 0,0-1-5,0 2 5,0-2 0,1 0-16,0-1 5,0 0-17,0-1-11,0-1 17,1-1-6,0-1-11,1-1 5,0-1-5,1-2-11,0 1 6,0-2-1,0 0-5,0-2 5,0 0-5,0-2-34,2 0-50,-1 0-101,1-3-162,-1 1-225,1-1-375,-1-1-890,0 2-1860,1-2-5439,0 2 9147,-1-2 0,0 0 0,-1-1 0</inkml:trace>
  <inkml:trace contextRef="#ctx0" brushRef="#br0" timeOffset="5814">1950 526 22043,'4'28'1071,"-1"-3"-819,-3-17-23,0 1-38,0 3-12,0 0-39,-1 1-17,0 3-28,-2 0-5,-1 2-17,-1 0-17,-1 0-6,0 1-22,-2 0 17,1 1-23,-1 0-16,1 0 5,0 2-5,1-1-1,-1 0-5,1-1 6,1-1-23,0-1 6,0-2 11,0-1 0,1-2 22,0 0-16,0-2 5,0 1 6,0-2 5,1 1 6,0-1-5,-1 0 5,2 0-11,-1-1 33,1 1 0,-1-2-16,3 0 16,-1 0-33,1-2 0,0 1-11,1-2-1,0 0-22,1 0 6,1 0 6,-1 0-7,0-1 1,1 1-22,-1-1-7,1 0-38,-1-1-23,1 0-50,-1 0-62,1-1-89,-1 0-146,0-1-174,-1-1-212,1 1-360,-1-1-715,0-2-1295,0-2-4929,1-1 8133,1-1 0,-2 3 0,0 1 0</inkml:trace>
  <inkml:trace contextRef="#ctx0" brushRef="#br0" timeOffset="6427">1599 658 20011,'28'-20'1114,"-5"4"-711,-23 16 556,0 0-741,2 0-5,0 0-23,2 0-11,1 0-11,1 0-5,0 0-6,2 0 33,1 0 12,1 0-6,3 0-23,1-1 1,2-1-34,3-2-11,2-3 16,3 0-27,2-3-6,3 0-5,1-2 5,3 1-34,0-1-11,1 0 1,0 0-35,1 1 6,0 0-5,1 2-23,-1 2 12,-1 2-23,-1 2 0,-3 1-12,-3 2-10,-2-1-17,-4 1-6,-4 0-22,-3 0-23,-3 2-44,-3-1-63,-3 2-94,-1 0-129,-2 1-123,-1 1-252,-1 2-444,0 0-614,-1 3-1491,0 0-5013,-1-1 8357,0-2 0,0-2 0,1-3 0</inkml:trace>
  <inkml:trace contextRef="#ctx0" brushRef="#br0" timeOffset="7059">2212 1096 23478,'10'-25'1187,"-2"5"-991,-8 20 73,0-1-202,0 4-17,1 0 34,1 3-10,0 2 10,-1 0 5,1 2-21,0 0-1,-2 1-6,2 1-10,-1 0 5,1 2-11,1-1 5,0 2-11,-1-2 12,1 1-7,-1 0-4,0 0-1,-1 0-34,1 1 7,-1-2 4,0 1-4,0-1-12,-1-1 0,1 0-12,0-2 24,-1 0-24,0-2-10,1-1-17,0-1-62,0 0-28,0-2-106,1 1-158,-1-1-183,0 1-276,0 0-469,-1-1-679,0-1-1506,0 0-4997,0-1 8503,0 0 0,0-1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3:48.73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373 0 22111,'-18'22'1064,"2"-1"-812,13-8-44,-3 1-18,1 1-5,-1 1-12,-1 1-10,1 0-40,-1 1-5,1 1-12,1-1-5,-1 1 11,2-2-34,-1 2-11,2 0-16,1 0-1,0 0-5,2 1-6,0 0-5,0 0-6,0 1 17,1-1-17,1 1-5,0-1-12,1 1-11,-1-2 22,-1 0 6,1-1-5,-2-2-1,2 0-11,-2-2-28,2-1 17,1-2 17,0-1-11,0-3 5,1-1-22,-1-1 22,-1 0-5,1-1-6,-1 1 16,-2 0-32,1 0-1,-1 0-6,0 1-5,0 0-39,-1 1-51,-1 1-61,-3 1-90,0 1-129,-2 0-195,0 1-426,0 0-914,0 0-1865,2-1-4867,0-2 8665,2-2 0,1-2 0,1-3 0</inkml:trace>
  <inkml:trace contextRef="#ctx0" brushRef="#br0" timeOffset="804">1 88 23523,'11'13'548,"0"-2"-340,-5-11-1,1 0-11,3 0-23,2-1-10,3-1-51,4-3-17,2-2-11,4-1-22,2 0 5,1-1 1,2 0-1,0 1 0,1 1 0,1 2-5,0 0 5,1 1 0,-1 0-11,0 1-28,-1 0-17,-3 0-5,-2 1-28,-4 2 27,-5-1 1,-2 1-6,-4 0-6,-2 0-5,-2 0-23,-2 0-16,0 0 11,-2 1-28,-1-1-12,-2 3-27,2-1-73,-2 3-102,0 0-156,0 1-229,0 1-577,0 0-1278,0 0-5965,0 1 8486,0-2 0,0-2 0,0-2 0</inkml:trace>
  <inkml:trace contextRef="#ctx0" brushRef="#br0" timeOffset="1756">548 592 22179,'21'-15'240,"-5"3"-139,-15 12 39,0 2 6,0 0-6,-1 3 17,0 2-29,-1 0-27,-2 3-6,-4 2-22,0 0 0,-2 1-11,-1 1-23,-1-1-11,-1 1-11,0 0-6,0 0 0,0-1-5,0 0-1,1-1-10,2-1-1,2-2 6,2-1 6,2-2-6,1-1-6,2-1 23,2-2-12,1 0 7,4-2 10,3 0-28,1 0 12,2-2-12,1-1-5,0-1 0,1 0 0,-1 1 5,1-1 23,-1 2 0,0 1 5,-1 0 12,-1 1-34,-1 1 33,-2 1 1,-2 1 5,1 2 23,-3 2-34,2-1 11,-3 2-11,1-1 0,-1 2-6,-1-1-5,0 0 6,-1 1 10,1-1 18,-1 0 27,0 1 23,1-1 5,-2 2 29,1 0 5,-2 0 0,1 0-28,-1 0-17,-2 1-22,1-1-23,-3-1 28,-1-1-32,-2-1-18,0 1 17,-3-2-40,0 1 34,-2 0-11,-1-1-5,-1 0 10,-1 0-16,0-1 17,1-1 5,0-3-17,1 1-33,0-2-28,1 0-51,1 0-22,2-1-90,2 0-139,1-1-298,2 0-391,2 0-634,2 1-1366,0 0-5579,0-1 8609,2 1 0,-1 0 0,0 0 0</inkml:trace>
  <inkml:trace contextRef="#ctx0" brushRef="#br0" timeOffset="2385">504 592 24760,'42'2'571,"-4"-2"-374,-16-5-51,3-2 16,2-1-5,3 0 0,2-1-17,2 1-28,2-1-28,2 2-40,0 1-10,2 2 0,0 0-23,-1 2-39,-2 1 28,-2 0-56,-4 1-56,-5 1-118,-5 2-207,-7 1-185,-3 1-296,-7 1-650,-1 1-2354,-6 2-5084,0-1 9006,-3 0 0,3-4 0,1-2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4:08.4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71 120 25186,'7'-20'179,"-1"5"-185,-6 15-16,-1 0 33,1 2 6,-1 2-6,1 2 23,0 3 0,0 0 0,0 2 72,0 7 68,-5 17-135,1-7 118,-11 37-129,6-37 16,-10 38-32,11-44 27,-3 17-45,6-26 6,2 8-11,2-14 17,0 3 5,1-8 73,2 0 0,2-2 185,15-4-219,-5-1 0,40-14-44,-28 8 5,31-12-5,-33 14-6,24-8 5,-24 8 23,33-11-28,-35 13 12,21-6-12,-32 9-6,4 0 6,-12 4-22,0-1-1,-3 1-733,0 0 560,1 0-89,1 1-86,1-1-110,-2 1-146,2 1-1194,-2-2 550,0 2-4504,-3 0 2017,-1 0 3758,-4 1 0,3-2 0,0-1 0</inkml:trace>
  <inkml:trace contextRef="#ctx0" brushRef="#br0" timeOffset="383">421 98 24514,'-5'-54'-79,"1"10"51,3 45 6,1 2 33,-1 4 17,0 4 6,-1 4 123,-2 27-79,0-12 342,-6 66-330,5-52 61,1 9 1,1 0-24,1-13 68,1 36-112,1-38 51,0 54-107,0-49 78,0 50-72,0-65 100,0 23-106,0-34-11,2 7 0,-2-15-6,1-2 0,-1 0-5,2-2-1,-2 0-16,1-1 11,-1-1 0,2 3-33,-2-1-404,2 7 56,-2-5-3098,-1 13-212,-3-8 3691,-4 8 0,3-12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4:06.3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57 91 21433,'20'-23'757,"-5"4"-628,-13 19-29,-1 0 7,-1 0 33,2 0 17,-2 0-1,1 3 113,0 3 95,1 13-308,-1-5 45,0 20-67,-1-19 50,-6 21-56,2-19 44,-12 27-49,7-22 38,-14 26-38,14-28 38,-11 19-33,14-26 23,-2 9-46,7-16 46,0 5-18,1-8 163,9 2-106,-4-3 134,23 1-146,-11-2-10,11-2 44,2-4-51,-7 0 169,31-12-179,-25 7 66,36-14-100,-37 14 6,29-9-7,-36 12 12,13-3-11,-24 7 258,1 0-135,-9 2 145,-1 1-2688,-1 0 1608,-1 2-438,0 1-693,-1 2-1373,-1 0-4941,0 1 8240,-1 0 0,2-3 0,0-1 0</inkml:trace>
  <inkml:trace contextRef="#ctx0" brushRef="#br0" timeOffset="500">429 26 23293,'-8'-17'286,"0"8"-146,4 27-17,-1 3-17,-1 2-22,0 3-17,0 2-11,0 2 6,0 3 5,1 2 96,-1 20 139,-4 42-257,4-27 39,0-7 0,1-3-28,2-17 89,-5 45-94,5-53 50,-3 35-79,5-42 23,-1 26-40,3-33 7,1 8 33,2-15-34,1-4 12,3 4-18,-4-8 12,3 3-23,-5-7-50,1 1 0,-3-3-616,-1 1-11,0-1-5014,-7 0-1495,3 0 7192,-3 0 0,5 0 0,2 0 0</inkml:trace>
  <inkml:trace contextRef="#ctx0" brushRef="#br0" timeOffset="999">604 507 23517,'11'-11'39,"0"3"17,-8 14-33,2 0 16,1 2 17,3 0 17,-1 1 50,3 0 28,0 0 151,9 4 219,19 6-454,-11-4 73,23 9-106,-33-14 50,21 10-50,-22-10 27,19 7-33,-22-10 62,16 5-78,-18-9-1,8 3-17,-14-4-101,2-1 12,-6 0-689,0 0 95,-1-1-5551,-3 0-1214,0 0 7454,-2 1 0,3-1 0,0 1 0</inkml:trace>
  <inkml:trace contextRef="#ctx0" brushRef="#br0" timeOffset="1333">933 529 9313,'-7'-9'5253,"1"2"-4132,6 7 3348,0 0-4155,-34 9-23,23-1-17,-27 8-33,29 0-34,0 1-44,-3 4-29,1 1 203,-15 22 122,-3 5-347,-1 1 56,-5 11-157,20-37 6,-5 10-17,13-21-11,1-4-17,2-2-56,2-2-67,1-3-101,0 0-124,1-2-1550,0 1 1086,1-1 840,6 0 0,-4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5:16.9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390 0 23562,'-16'2'207,"2"3"-162,8 0 33,-3 3 12,-1 1 5,-1 0 11,-2 3-16,-1-1-6,0 1-17,0 0-16,-1 1-18,0 1 12,-14 17-39,10-11-6,-10 13-17,8-7 22,6-8 1,-1 4 0,5-7-6,5-2 0,-2 0 0,4-3 16,0 0-4,0 0 4,0 1 1,-1 5-11,2-4-6,-3 4 5,3-5-5,-2 0 12,2 2-1,-1-1-6,1 1 1,0 1 5,1 0 0,-1 1 23,-3 14-23,3-10 0,-3 10 6,4-13-11,-1 2 5,0 0 0,1 2-16,0 0 10,1 2-16,0-2-6,1 17 17,0-15 17,0 12-6,0-19-11,1 0 17,0 0-6,1 0 6,0-1 0,0 0 16,0 1 113,2 15-84,-1-9 50,3 19-79,-2-19-10,2 7 38,1 0-33,0-6-5,3 7 0,-1-11 5,4 9 5,-1-7 1,3 4 27,-2-8 23,0-3-5,1 0 100,7 4-73,-4-6-27,5 3 10,-6-6 18,6 1-68,-5-4 11,10 3-44,-13-5 0,3 0-68,-4-1-5,-5 0-79,0 0-907,-5 1 454,-2-1-286,0 2-925,-1-2-1802,0 2-5131,-1-1 8743,1 0 0,0-1 0,0-1 0</inkml:trace>
  <inkml:trace contextRef="#ctx0" brushRef="#br0" timeOffset="686">718 416 24172,'18'-21'829,"-4"4"-717,-14 17-90,0 0-72,0 1 0,0 0 38,0 4 29,0 0 67,0 2-5,0 3-12,-1 1-22,1 4-12,-2 2 1,1 1 0,-1 2 5,-1 0-16,1 2-1,-1 0 17,1 12-22,-1-9 22,1 20-33,1-20 22,0 8 5,1-12 18,0-1-1,0-2-11,1 0-5,-1-1 22,2 5-34,-1-6 6,1 4 0,-1-8 6,0 1 0,0-1-6,0-1 0,-1 0-17,0 0 11,0 0 1,0 0-7,0-1 12,0-1 0,0 0-5,0 0 5,0-1-6,0 0-16,0 0 5,0-1-17,0 0 18,0 0-24,0 0-4,-1-1-18,0 0-39,0 0-39,1-1-45,0 1-61,0-1-96,1 0-112,1-1-106,2 0-151,1 0-185,0-2-303,1-1-655,0 0-8005,4-3 9470,-4 0 0,0-1 0,-4 1 0</inkml:trace>
  <inkml:trace contextRef="#ctx0" brushRef="#br0" timeOffset="1249">411 547 23623,'14'-25'908,"-1"3"-623,-3 18-33,2-1-28,2 0-44,1-2-18,1 0-38,1-2-29,1-1-6,1 0-21,0 0-7,1 0 6,-1-1-11,1 1 6,1 0 0,-1 0 5,1 1-17,-1-1-11,-2 2 12,8-3-40,-6 5 0,5-4-11,-7 6-22,-1 0 22,1 0 0,0 1-6,-1 1 1,0 0-1,0 1 6,-1-1 28,8 1-17,-7-1-11,5 2 11,-8-2-16,-1 1 5,1-1-11,-1-1-141,5 1-16,-5 1-89,4 0-186,-5 1-207,-1 0-251,0 0-371,-1 0-996,1 2-1188,-1 0-5008,-1 1 8464,-1-1 0,-4-1 0,-3 0 0</inkml:trace>
  <inkml:trace contextRef="#ctx0" brushRef="#br0" timeOffset="2233">959 920 23500,'6'35'342,"-1"-5"-208,-6-19 23,1 1-11,-2 0 27,1 1 6,-1 1-11,1-1 0,-1 2-33,1-1-18,0 0-27,-1 1-17,1 0-11,-1 1-6,1-1-17,0 1 6,1-3-17,-1 2-6,1-4-5,-1-1-17,1-1 11,0-4 12,0 0-12,0-2 6,0-1-2762,0-2 2112,0-2-101,0 0-112,1-2 57,-1 0 179,2 1 262,0-1 253,-1 0 123,0 2 0,-1 0 17,0 1 50,0-1 73,0-1 129,0 0 101,-1-1 83,1 0 45,0-1-22,0-1-5,0-1-22,0-1-29,0 0 5,0 1-50,0-1-44,1 0-68,1 1-61,0 1-51,1 1-39,0 0 39,2-1-134,-1 2-28,1 0-17,0 1 0,1 1 5,1 0 1,2-1 27,5 2-21,-2-1 4,4 2 35,0 0-29,-3 0 1,3 0-12,-6 2-11,0 1 12,-1 1 10,-1 1-11,1 1 6,-2 0 5,1 0-10,-1 0 4,-1 2-4,1-1 10,-1 2 6,0-2 50,0 5-55,-2-3 16,1 3-11,-1-2-6,0-3-10,-1 2 44,-1-3 16,0-3 29,-1 0 274,0-2-139,-1 0-7,-1 0 51,-3 1-257,-1 1 10,-19 7-22,8-3-11,-12 6-11,5-2 28,5-3-11,-4 2 22,1-2-34,7-2-5,-5 1-17,13-5-17,-1 1-179,6-3 39,1 0-683,2 0 386,-1 2-3288,8 4-369,-4-2-4643,6 3 8782,-7-3 0,-1-3 0,-2 0 0</inkml:trace>
  <inkml:trace contextRef="#ctx0" brushRef="#br0" timeOffset="3116">1485 1051 26110,'-20'-7'196,"3"2"-151,9 6-6,-1 0-11,0 1-39,-1 2 28,-1 0-23,0 1 1,-1 1 16,1 0-11,-1 1-6,2-1 29,-4 4-29,4-3-50,-2 4-17,8-6 12,0-1-23,3-1 22,1-1 57,1 0 49,5 2-27,-1-2 11,6 2-5,-3-2 5,2 1-17,-1-2 34,7 3-45,-4-2 5,5 1-10,-6 0 5,7 1 0,-5 0 0,4 0-6,-6 1 17,0-1-11,0 2 0,0-1 23,4 5-23,-4-3 11,3 5-28,0-1 23,-3-2-6,0 2 5,-4-5 34,-2 1-11,0-2 12,-2 0 10,0 0 17,-2-1 17,-1 1 17,0-1 134,0 2-117,-2-1-12,-2 2-11,-1-2-33,-2 1 0,0-1 10,-3 1-16,0 0 12,-3-1-7,1 0-10,-2-2 66,-6 1-83,4-2-6,-5-1 0,7-1-23,-1 0 18,1-1-23,1 0-23,1-2-5,2 0-33,2-1-858,1 2 309,4 0-135,0 1-174,3 2-498,3 2-2072,0 3-5557,3 0 9046,-1 1 0,-2-4 0,-1-1 0</inkml:trace>
  <inkml:trace contextRef="#ctx0" brushRef="#br0" timeOffset="5670">2032 460 23875,'-1'36'230,"0"-4"-196,1-16-1,0 0 1,0 2-6,0 1-6,0 0 12,0 2 16,0 0-16,0 1 16,-1 0 1,0 0 5,-1 0 22,-1 0-5,1-2-6,-1 1-28,1-2-5,-1 1 44,0 10-33,2-11-6,0 7 62,1-11-62,0-4-11,0 1 17,2-1-34,-1-4 6,1 3-17,1-5-11,-2 0 11,1-1 0,0 0 39,1 1-33,-1 0-1,1 1-10,-1-2 5,0 0 0,0 0 0,0 1-6,-1 0-11,0-1-16,0 0-29,0 1-196,1 1 12,0-1-96,1 1-94,0-2-164,0 0-195,1 0-320,0-1-638,1-2-1271,1 0-5110,1-2 8134,-1 0 0,-3 0 0,-1 0 0</inkml:trace>
  <inkml:trace contextRef="#ctx0" brushRef="#br0" timeOffset="6283">1791 504 19983,'-28'-14'1960,"6"3"-1584,22 11 497,0 0-610,2 0 12,-2 0-18,3 0-61,-2 0-61,0 0-68,1 0-22,0 0-6,0 0 0,2 0 12,1 0-7,1 0 12,1 0-16,1 0-1,1 1 0,1-1-11,0 3 0,1-2 22,1 1-10,-1 0 16,0-2 218,14 0-168,-8-2-15,11-3 37,2-7-55,-6 2 6,9-4 16,-10 4 11,2 2-16,0 1-1,0 0 46,11-1-90,-9 2-1,8 0-27,-14 2-11,-1 2 5,-4 0-28,-1 2-11,-3 0-28,-3 0-39,-1 0-84,-2 1-118,-1 1-140,-1 3-174,-3 0-246,1 1-767,-2 2-1866,-2 0-5297,-1 2 8787,-1-2 0,2-4 0,0-1 0</inkml:trace>
  <inkml:trace contextRef="#ctx0" brushRef="#br0" timeOffset="6983">2010 219 22302,'-4'-42'1114,"1"9"-828,3 32 50,0 1-280,-1-1-67,0 1-51,-1 0-28,0 0 1,-1 0 27,0 2 29,0 0 5,0 3 5,-1-1 1,2 2 11,0-1-23,1 0 12,1-1-1,0-1 1,0 1 22,0-2-6,0 0 1,1 0 16,1-2 6,0 1 134,0-1-28,0 0 28,-1 0 12,0 0-29,0 0 0,-1-1 102,1-1-108,0-1-10,0-3 190,-1-3-224,0 2-11,-1-2-11,-1 5-28,-1 1-1,0 1-16,-1 0-17,0 0-22,0 1-18,0 1-4,1 0-80,-2 0 29,2 0-29,-2 0-195,2 3 34,1 0-107,0 2-191,1 1-363,0-1-757,1 2-1428,1 1 3131,2 2 0,-1-4 0,1-1 0</inkml:trace>
  <inkml:trace contextRef="#ctx0" brushRef="#br0" timeOffset="8233">2514 942 21584,'13'-14'1222,"-2"4"-948,-11 10-44,0-1-45,-2 1-23,0-1-22,-1 1-28,-1-1 11,0 1 6,-3 0-17,1 0-6,-2 0 6,-1 0-11,-1 0 106,-5 3-123,2 0-16,-4 1-18,6 0 12,1 0-34,0 1-6,1-1-11,2 0-28,0 1 12,1-1 10,1 2-5,-1-1 0,1 0 0,0 0-5,1-1-6,0 1 5,0-1 6,2 0-6,-1 0 18,1 0 10,-1-1-33,3 1 11,-1-1-45,1 3 45,0-3 0,1 2 6,0-2-1,2 1 6,1 0 1,0 0 4,2 1 12,0-1 0,1 0 6,1 0 44,5 1-50,-3-1 0,4 1-11,-4-2-17,0 1 11,-1-2-5,-1 1-12,0 0 12,-1 1-12,0-1 6,-2 1 0,0 0 17,-2 1-11,1 1 6,-1 0 10,0 0 6,-1 0-6,1 2 12,-1-2 44,-2 2-22,2-2 12,-2 0 49,1-1-33,-1-2 0,0 1 28,0 0 28,-2-1-11,1 1 0,-3 1-17,0-2-6,-1 2-33,-1-1 0,1 0-34,-2-1-5,1 1-1,-2-1-5,1 0 6,-3 1-17,1-2-6,-1 1 11,3-1-22,1-1-5,1 0-1,1 0 23,0 0-28,2 0-12,0 0-22,1-1-3304,1 1 1752,0 0-1376,0 0-5160,0 2 8133,0-2 0,0 0 0,0-1 0</inkml:trace>
  <inkml:trace contextRef="#ctx0" brushRef="#br0" timeOffset="8815">2755 898 25478,'4'-26'168,"0"4"-163,-4 23-5,0 1 17,0 1 5,-1 3 1,0 0 10,-1 2-10,0 1 5,0 1 17,-1 2 134,-2 15-123,2-9-6,-2 12-5,3-12-6,0 0-11,1 2 11,0 0-11,0 0-5,1 0-1,-1 0-11,1-2-5,0 1 16,0-3-5,0 1-11,0-2 11,0 5 16,0-6-5,0 4 28,-1-8-11,1 0-17,-2 0 11,1-3-5,-1 1 5,1-3-17,0 0 1,0 0-12,-1-2-22,2-1 33,0-1-2906,0-1 1999,1-2-505,1 0-967,2-2-998,-1 1-4919,2-1 8274,0 0 0,-3 2 0,0 1 0</inkml:trace>
  <inkml:trace contextRef="#ctx0" brushRef="#br0" timeOffset="9200">2733 1248 23030,'71'-57'750,"-12"11"-599,-52 43-27,0 1-57,-1 2-28,1-1-17,-2 2 18,1 1-7,0 1 6,-1 3-5,1 1 5,0 0 12,0 0 16,-1 1 11,0 2 6,0-1 11,-1 2-22,-1-2 101,0 5-57,0-3 18,-2 3-6,0-5 17,-1 1-45,0 0-23,0-2-16,0 2-12,-1-2 23,-1 0 196,-4 5-174,0-5-11,-3 4 5,2-6-21,-2-1-24,-2 1-4,-2-2-18,-1 1 17,-1-1-22,-2 0 28,-1-3-40,-8 0 7,6-1-29,-6 0 22,11 0-5,1 0-11,2-2-202,2 0-145,4 0-174,2 0-3501,4 3-2801,3 1-2048,1 2 8882,0 0 0,-1-2 0,-2-1 0</inkml:trace>
  <inkml:trace contextRef="#ctx0" brushRef="#br0" timeOffset="10066">2579 701 22587,'9'-14'-50,"-2"4"112,-8 13 50,0 2 33,-1 3 18,-1 2 16,-1 2-11,-1 2 0,0 2 246,-9 22-296,4-11-23,-7 18-22,7-17-17,-2 1-17,0 2-5,-1 1 38,-9 18-44,4-10-420,-8 15 403,4-14-5,-1 1 28,-2 2-1,-1-1 1,-1 0 11,1-3 11,0-2 16,1-3-81,1-3 127,3-2-40,2-4-22,3-3-22,3-4-40,3-3 0,3-3 400,4-3-433,1-3 97,1-2-119,1-2-46,1 0-128,1 0-297,2 0-767,3 0-2286,1 0 3585,3 2 0,-5-3 0,-1 1 0</inkml:trace>
  <inkml:trace contextRef="#ctx0" brushRef="#br0" timeOffset="11100">1594 920 22845,'-17'15'84,"1"1"-11,5 0 39,0 1 17,0 2 5,0 2 0,-1 2-22,0 1 17,-1 1 0,1 1 5,-1 0-5,1 1 0,0-1-6,-1 3-22,0 1 0,-1 0-28,0 2-12,0-1-5,0 0-5,1 0 10,0-2 34,1-1 17,-1-1 6,1-3-6,-1 1 29,-6 8-97,3-8-16,-4 5-5,7-12-18,3-4-5,2-2-16,1-5-29,3-1-17,1-2-50,2-1-23,0-1-33,1 1-50,2-1-40,0 1-89,3 0-135,1 0-201,0 1-460,0-1-1002,1 2 2145,2 4 0,-4-5 0,0 2 0</inkml:trace>
  <inkml:trace contextRef="#ctx0" brushRef="#br0" timeOffset="38116">3083 153 24979,'22'28'207,"-3"-4"-129,-16-18 12,0-1-11,1 2 16,0-1 11,1 2-16,0 0 5,1 0-16,0 2-1,0 0-16,0 0-6,2 2 22,-1 1-28,1 1 12,0 0-12,-1 0-16,1-1 0,0 0 162,17 32-163,-13-25-5,13 25 6,-19-33 16,-1-1-16,0 0-1,-1 1-10,0 0 5,0 0-6,0 1 17,1-1 1,0 2-18,-1-3 17,0 3-11,0-3 11,1 2 1,0-1-7,0 2 1,-1-1-12,0 0 1,1-1-12,-2-1 0,1 1 0,-1-1-11,1 0 11,-2 0-11,0 0 28,0 0-28,-1 1 34,0 0 0,1 1 16,-1 1 34,-1-1-50,1 1 10,-1 0-32,1-2-1,-1 0-6,0 0-5,0-2 17,0 1-17,0-1 11,0 1 23,0-1-17,0-1-17,0-1 17,0 0-6,0 1 6,0-2 16,0 1-16,0 0-6,0 1-22,0 0 50,0 0-28,0 1 12,0 1 5,0-1-67,0 2 61,-1-1-5,0 2 5,0-2 23,-1 1-17,0-2-6,0 0 6,-1 0 17,1-2-34,-1 1-5,2-2 5,-2 1 6,1-2-6,0 0 0,1-1 12,-1 1-18,0-1 12,0 1-6,0 0 6,0 0 0,0-1 0,0 2-6,-1-1-11,0 2 11,0 0-11,0 0-11,0 0 17,-1-1-18,1 2 24,-1-1 4,0 0-4,0 1-1,0 0 6,0-1 5,0 1-5,0-1 5,-1 0-16,2-1-6,-1-1 0,1 0 22,1-1-11,-1 0 12,1 0-6,0-1-23,-2 0 28,2 1-10,-3-1 16,3-1 5,-1 2-5,0-2-22,0 1 33,-1 1-39,1-1 0,1 1-11,-1-2 16,1 1 1,0-1-12,-1 0 1,1 1-23,-1-1 28,2 1 5,-1 0 18,0 0-6,1-2-1,0 0-16,0 0 0,0-1 0,0 1 0,0-1 13,1 0-13,-1 0 0,1 0 0,-1 0-13,0 0 2,1 0 6,-1 1 5,0 0-6,-1 0 28,0 0-9,-1 2-13,1 0 0,0 0 0,-1 0 0,1 1 0,-1-1-18,1 1-27,-1 0-50,0-1-28,0 0-57,0 0-60,1 0-119,0-1-128,1 2-275,0-1-470,0 3-1714,0 0-6576,-1 1 9522,1 0 0,0-5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6:26.05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46 29 24167,'-25'-16'112,"5"4"-51,20 12 29,1 3 55,1 0-5,2 3 6,0 0 0,3 3-12,0 0-5,1 2-5,1 0-29,1 3-6,1 0-16,1 1-11,0 2-6,2-1-39,-1 1 16,2 0-10,-1 2-1,-1 0 23,2 0 0,-2 1 11,1-1 11,0 1 6,-1 0-6,0 0-11,0 1 0,0-2-23,-1 2 12,-1-3 6,-1 1-12,0-1-11,-2 0-6,-1-1-11,-1 1 12,0-1-6,-1 0-6,0 0-22,-2 1 11,0 0-12,-1 1 24,0 2 10,-2 0-11,0 2 12,0-1-18,0 2 12,0-1 0,0 0 0,-1 1-12,0-2 6,-2 2-5,0 0-6,0 1 6,0 0-12,0 0 6,0-2-6,1-1 18,-1-1 4,1-1 1,-1 0 11,0-3-17,-1 0 17,1-2 0,-2 0-11,0-1 11,-1 0-5,-1-1-7,0 1 1,-1 0-11,-2 0 5,1 1-11,-1 0-11,0-1 16,0 1 1,1-1 5,-1 0 0,3-1-11,-2-1 12,2 1-7,-2-2 29,2 0-29,-1-1 1,0 1 5,1-2-22,1 1 11,1-1-6,1-2 1,1-1 5,1-1 0,1-3 0,0 1-6,1 0 6,0-1-5,-1 1 5,1 0 11,-1 1 0,1 1-5,-1 0-12,0 2-22,-1 0-17,0 2-44,-2 0-85,0 1-117,-2 1-185,-1-1-286,-1 1-627,-1 0-1636,-1 0-6194,0 0 9219,1-2 0,5-4 0,0-3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6:19.46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1375 863 24811,'20'-33'268,"-5"6"-184,-15 27 6,0 1 28,0 1 0,0 1 5,0 2-5,0 2-18,0 1-16,0 2-16,0 1-12,0 1 5,0 1 12,0 0 11,0 1-6,1 0-10,0-1-1,1 2-11,0-1 0,1 0 0,1 1-11,-1 0-12,1-1 6,-1-1-11,1 1 6,-2-1-17,2-1 0,-3 1-17,1-2 11,-1 1 11,-1-2-5,1 0 11,-1-2-11,0 0 5,-1-1-5,0-1 5,-2 0-10,0-1-7,1 0 6,-1 0-16,0-1-1,1 1 1,-2-1-12,1 1-11,1 0 11,-1 0 6,2-1-12,-1 2 1,0-1-6,0 1-11,0 0-12,1 0 7,-1 0-52,1 0-38,0 0-23,1 0-72,-1-1-7,1-1-49,0 0-46,0-2-78,0 1-84,0-2-106,0 0-6542,-1-1-1166,0 0 8307,0 0 0,0 0 0,1 0 0</inkml:trace>
  <inkml:trace contextRef="#ctx0" brushRef="#br0" timeOffset="487">1375 1148 20151,'38'-3'1495,"-5"0"-1142,-21-1-28,1 0-22,0 2-23,1-1-23,0 1-44,0 1-28,0 1-68,-1 0-10,0 0-23,-1 2 5,-2-1-10,0 4 5,-1-1 11,-3 1 0,0 1 17,-2 1 11,-1 1 1,-1 2-7,-2 0-5,1 0-17,-1 2-5,0 0 0,0 0-40,0 0-5,-1 0-17,-1-1-6,0 0 6,-1 0 0,0-1 1,0-1-24,-1-1 18,0 1-6,-2 1 5,0-1-5,-2 0 11,0 0-6,-1 0 1,1-2 27,-1 0-16,2-2 5,0-1 6,1 0 11,1-2 0,0-1-6,0 0-5,0-1-23,-1 0 17,-1-1-16,0-2-18,-1-2-5,-1-1-11,-1-1 0,0 0 5,0 0 1,0 0-74,1 1-100,1 1-197,2 2-352,1 1-476,1 1-891,1 1-1708,2 1-4929,0 0 8732,1 1 0,0-1 0,0 0 0</inkml:trace>
  <inkml:trace contextRef="#ctx0" brushRef="#br0" timeOffset="-19450">280 9 20688,'-15'-5'314,"2"2"-191,9 7 0,-1 1-5,0 0-1,0 0-5,1 1 12,-1 0-1,-1-1 6,1 2 5,0 0 7,0 1-7,-1 0 1,0 1-12,1 0-11,-2 1 11,1 0-5,-1 0-1,2-1-16,-2 1-11,1 2-12,0-1 17,0 1 6,1 1 0,-1-1 16,0 1-27,1 0-6,-1-1-6,1-1-5,-1 0-11,2 1 5,-2 0-11,1 1-17,0 1 6,-1 0-17,1 1 6,0-1-18,-1 2 18,0-1 5,0 1 0,-1 1 6,2-1-17,-1 0 0,1 0 0,1-2 0,0-1 0,1 0-5,1-1-7,0-2-16,1 1 23,-1-1-6,1-1-1,1 1 12,0-1 0,0 0 12,0 0 4,0 0 12,0 0-16,0 3-7,2-1-5,0 2 17,1 0-28,0 0-6,2-1-5,0 0-29,0-1 29,1 0 5,0-1 0,0 1 6,-1-3-11,2 2-1,-3-3 6,1 0 12,-1 0-18,1-1 12,0 3-17,-1-3 6,1 3-1,-2-3-5,-1 1 0,1-1 6,-1 2 0,0-1-1,0 1-5,0 1 6,-1-1-6,0 2 5,1 1 18,0 1-18,0 1 7,0 1-6,0-1-1,1 0 1,1 1-12,-1-1 12,1 0-6,-1-1 11,0 0 0,0-1-5,1-1-6,-1-1 11,1-1 0,0-1 6,-2 0 11,2-1-17,-1 0 6,1-2 0,0 1-6,0-2 6,0 0 0,0 0-6,-1-1-11,0 0 17,-1 0-6,1-2 0,-1 2 0,0-2-11,1 2 6,0-1-6,0 1-17,1 0-33,1 1-96,0 1-162,0 2-269,0 1-538,-1 2-1389,-1 2 2504,-2 4 0,-1-6 0,0-1 0</inkml:trace>
  <inkml:trace contextRef="#ctx0" brushRef="#br0" timeOffset="-3330">806 337 11172,'-13'5'543,"3"-2"-358,10-4 22,0 0 63,0 0 38,0 0 39,0 0 62,-1 0 106,0-1 101,1 1 101,-2 0 17,1 0-17,0 1-40,0-2-50,0 2 3255,0 0-3607,0 1-1,-1 1-38,0 2-35,-1 2-27,0 1-29,-1 1 1,-1 1-17,0 1-17,-1 0-11,0 2-1,-1-1-16,1 2-11,0 0 0,0 0-39,0 1-6,1-1-6,1 1 6,0-2-11,2 1 0,-1-1 11,1 6 16,0-4-32,0 4-1,1-5-6,-1 0-5,1 1 12,0 0-1,0 0-6,0 1-5,1-1 0,-1 0 28,0 7-22,-1-5 5,0 4-5,1-5-6,-1-2 28,0-1-11,-1 0-6,1-1 11,0 0-11,-1 0 6,0 0 6,0 0-7,-1 0-16,1-1 17,0 1 0,-1 0 0,1 0 5,0 0-11,-1-1-5,1-1 0,0 0 16,0-1-16,1 1-6,0-2-6,0 1 0,0 0 12,-1-1 5,2 0-5,-2-2-12,1 1 6,1-2 6,0-1-6,0 1 11,0-1-5,0 0-12,1-1-5,0 0-6,0-1-5,0 0-18,0 0-16,0 0-39,0 1-73,0-1-162,0 1-286,1-1-555,-1 0-912,1 1-1547,-1-1-4794,0 0 8424,0 0 0,0-1 0,0 1 0</inkml:trace>
  <inkml:trace contextRef="#ctx0" brushRef="#br0" timeOffset="-2579">412 447 18414,'-27'-13'1395,"6"1"-1036,21 12 1264,0 0-1303,1 0 44,1-1-5,3 0-34,1-2-45,4-1-40,0 0-49,2-1-40,2 0-39,2 0-22,0 0-1,1 0-10,1 2-1,-1-1-5,-1 2-17,0 1-11,-1-1-1,-1 2 7,-2 0 10,0 0-10,-1 0 10,-1 0 7,-1 0-7,0 0 12,0 0-11,-1 0-18,1 0 7,-1 0-12,1 1-5,-1-1 5,1 0-22,0 1 0,0-1 5,0 0 1,2 1 5,0-1 0,1 1-17,0-1 6,1 0-17,0 0 11,2 0 0,0 0 6,2-1-6,0-1 0,0-1-5,0-1-6,1-1 0,-1 0-6,1-1 6,-1 0-5,-1 1-29,-1 0-44,-2 1-96,-2 1-168,-2 0-173,-3 3-219,-1-1-274,-2 1-493,-2 1-925,0 1-4407,-1 1 6833,-1 1 0,1-1 0,0-2 0</inkml:trace>
  <inkml:trace contextRef="#ctx0" brushRef="#br0" timeOffset="-1751">696 118 21646,'-19'17'73,"3"-2"-51,8-6-5,2-2-40,0 0 23,2-1-5,1-1 5,2-1 5,0 0-5,1-1 0,0 0 6,0 0 5,1-2 28,2 1 17,1-1 0,1-1 23,1 0-29,0-1 6,0-1 1,1-1-23,-1-2 33,-1 0 0,1 0 17,-2 0 11,1-2 6,-2 2 17,-2-2 16,0 1 45,-1 0 17,0 0 23,0 1 5,-2 0-34,0 1-56,-2 1-38,0 1-46,0 1-44,0 1-12,-1 0-22,1 0-6,0 2-5,1 0-17,1 1-28,0 0-67,1 2-118,0-1-274,1 2-471,1-1-761,2 2-1273,0-1-5180,2 0 8228,-2-1 0,-1-3 0,0 0 0</inkml:trace>
  <inkml:trace contextRef="#ctx0" brushRef="#br0" timeOffset="-584">1156 841 22296,'7'-12'577,"-4"2"-482,-6 10-50,-3 0-17,0 0 34,-3 1-34,1 1 16,-2 2 1,0 0-28,0 1 39,-1-1 11,1 2 6,-1-1 17,2 1-1,-1 0 85,-1 1-96,2-1-22,-1 1-11,3-3-17,2-1 11,0 1-22,2-1-6,0 0 0,0 2-22,1-2 17,0 2-1,0 0 1,1 2-12,-1-1 12,2 0 0,0 1-6,0-1 28,0 1-17,2-1-11,1 0 5,2 0 1,-1 0-6,1-1 11,0 1-11,1-1 6,-1 0-1,1 0 7,0 1-1,0-1-6,-1 0 18,1-1-12,0-1 11,0 1 18,0-2-7,2 0-10,-1 0-1,0-1 6,0 1-17,0 0 6,0 0-6,1 1-11,-1 0 23,-1 1 5,0 2 11,1 0 6,-2 1 11,1 1-12,-2 1 12,1 1 28,-3 1-11,1 0 0,-2 1-11,-1-1 10,0 1-21,0-1 10,-2 1-10,-1-2-23,0 1 17,-1-2-1,0 1 7,0-3 5,0 0-11,0-2 0,-1 0 0,1-1-6,-1 0-17,-1 0 1,-1 0-18,0 0 18,-3 0-6,-1 0-1,-1 0 1,0-1-22,-1-2 16,0 0 6,-1-1-1,1 0 1,2 0-6,-1-1-11,2-2-11,1 0-6,1-2-44,2 1-62,2 0-90,2 0-118,1-1-173,0 1-230,1 0-425,1-1-645,2 0-1249,2 1-5062,0 1 8115,0 1 0,-3 1 0,0 1 0</inkml:trace>
  <inkml:trace contextRef="#ctx0" brushRef="#br0" timeOffset="2699">2163 294 23887,'13'18'341,"-3"-1"-262,-8-3-23,0 0-17,0 1 17,0-1 0,-1 1 11,1 1 17,1 1-11,-2 1-6,2 1-11,-1 1-6,1 0-10,0 1-7,0-1 12,-1 0-11,0-1 5,1 0-6,-1-1 1,0 0 0,-1 0 22,1 0-23,-1-1 6,-1 0 1,1 1-17,-1-1 5,1 0-6,-1-1 0,0-1-5,0-1 6,0 1-1,-1-2-5,0 0 0,-1-1-6,1-1-6,-2-1 7,1-1 10,0 0-22,0-2 0,1 0 0,-1-1 0,2-2 0,0-1 0,0-1 11,0 0-11,0 0 11,0 0-5,0 0 0,0 0-1,0 1-5,0 1 0,-1-1 0,1 2 6,-1 1-12,1 1 6,-1 1 0,-1 2-5,0 0-1,-1 1 0,1 0-5,-1 0-22,1 0-18,-1-1-269,1 4-38,-1-4-252,-1 3-482,1-4-942,-1 0-2771,-2-1-3900,1-1 8705,-1-2 0,3-2 0,1-1 0</inkml:trace>
  <inkml:trace contextRef="#ctx0" brushRef="#br0" timeOffset="3287">1857 403 21618,'-11'-50'1401,"6"10"-970,17 33-95,1 1-84,0 2-62,0 0-33,1 1-23,0 1-10,2 2-1,0-1-11,2 1 5,0 0-16,2 0-6,1-1 1,0 0-29,3-1 1,1-1-24,1-1 1,2 0-6,2-1 1,0-1-1,3-1-22,1 1-12,1-1-5,1 1 11,1-1-11,0 2 6,0-1-23,-1 1-5,-2 0-17,-3 1-29,-2 1-38,-2 1-135,-3-1-101,-3 3-168,-4-1-262,-3 1-376,-6 1-802,-2 1-1629,-4 3-4885,-3 1 8464,0 1 0,-1-3 0,1-2 0</inkml:trace>
  <inkml:trace contextRef="#ctx0" brushRef="#br0" timeOffset="4065">2645 753 23422,'18'30'705,"-4"-4"-492,-11-19-6,-1 2-16,-2 1-12,1 1-22,-1 3-23,0 0-16,-2 3-22,0 0-7,-1 1-22,1 1-11,0 0 6,0 0-17,1-1-12,1-1-5,0-1-11,0-2-17,0 0 23,0-1-12,0 0 6,0-1 5,0-1-11,0-1 0,0-2 6,1 0 6,1-3-18,-1 0 1,1-2-1,-1 1 1,1-3-6,0 1 6,0 0-12,-1 0-5,1-1 11,-2 2 0,1-1 0,-1 0 0,0 1 0,0-1 0,0 2 11,0-1 23,0 1-34,-1 0-6,0 1 0,-1 2-27,-1 0 22,1 0-29,1 2-21,0-1-29,0 2-33,0-1-34,1 0-67,0 0-79,0-2-111,0 0-107,0-1-95,0-2-151,1 0-276,2-2-328,0-1-585,-1-1-1051,1 0-4846,-1-1 7853,0 0 0,-1 0 0,-1 0 0</inkml:trace>
  <inkml:trace contextRef="#ctx0" brushRef="#br0" timeOffset="4603">2601 1170 22363,'62'-28'930,"-10"7"-600,-44 17-50,1 2-61,1-2-40,0 0-95,-1 1 6,0-1-29,0 2-27,-1 0-12,0 1-5,0 0-6,-1 1 6,0 2 11,0 0-6,-1 3 1,1 1 10,0 0 7,-1 1-12,0 0 0,0 2-6,-1-1-33,0 1 39,-1 0 0,0 1 5,-1 0 7,-1 0 4,0 0 7,-1 0-18,0 0 12,-1 0-22,0 0 5,0-1 5,0 0 1,0-2-6,-2 1-11,2-1 5,-3-2-11,1 2 12,-2-2 0,1 1-23,-1 0 0,0-2 22,1 1-5,-1-2 16,0 1 23,-1-1-39,0 0 0,-2 1-6,0-1 0,-3 1 6,0 1 11,0 0-17,-2-2-11,1 2 0,1-3 0,0 1-11,1-1 6,-1 0-7,0-1-27,1 1-17,-1-1-22,1 1-68,-2 0-73,1 0-106,0 1-128,1 0-130,3 1-139,1 0-253,3 0-420,0-1-716,3 0-2650,3-1-3243,1 0 8004,2-1 0,-3 0 0,-2-1 0</inkml:trace>
  <inkml:trace contextRef="#ctx0" brushRef="#br0" timeOffset="5416">3193 1016 24150,'-18'-9'95,"2"3"-50,4 11-28,0 1 5,1 1 12,-1 0-12,0 0 0,1 0 1,0 0-12,1 0 0,0 1 0,1-1-11,0 0-5,2 1 5,0 0 0,2-1 0,1 1 5,3-1 1,-1 0-17,2 0 16,0 0-5,0-2 6,2 1 0,1-1 16,3 0 12,2-1 5,1 0 34,3-1-12,1-1 1,2 0-6,2-2-28,1 0 0,-2 0 0,2 0-17,-2 1-5,1 1-6,-1 0 11,-2 1 0,0 0-17,-2 1 12,-1 1-6,-3 1 17,0 0 44,-3 0 1,-1 1 16,-2 1 18,-1-1-18,0 1 7,0-2 10,-1 1 0,1 0-11,-1-1 17,0 1-6,0 0-11,-2 0-11,-1 0-6,-1 0-17,-2 1-5,1-1 11,-3 1-33,-1 0 5,-1 0-28,-1 0 0,-2 1 11,-1-1-6,-2 0 7,-1 0-29,-2 0-22,0-1-124,-10 1 6,7-4-89,-4 0-158,9-3-195,4 0-308,1-1-544,3 0-812,2 0-1243,1 0-4963,2 0 8469,2 0 0,2 0 0,0 0 0</inkml:trace>
  <inkml:trace contextRef="#ctx0" brushRef="#br0" timeOffset="8049">2930 885 19272,'25'-33'1388,"-4"7"-1041,-21 26 1211,0 0-1446,-1 0-6,0 0-33,-1 0-6,0 0-11,1 0-5,-1 0-6,-1 0 11,1 2 11,-2 2 17,0 2 22,-2 2 1,-1 1-7,-1 2 24,-1 4 4,-1 0 12,-1 5 0,0 1-16,-1 3-24,-1 1-10,0 2-12,0-1-10,-1 1-12,2 0 11,-1 0 0,1 0 0,-1 1 6,1 0-6,-1 1-16,-1-1 10,0 0-16,0 0 5,-1 0-5,-1-1-11,-1 0 5,2-1 0,-2 0 18,1-1 16,0 0-1,0-1 24,3 0-7,-1-1-5,2-2-5,2-2-18,1-3 6,2-1-22,2-4 22,0-2-39,2-2-11,0-2-6,1-2-22,1 0 17,0-1-1,1 0-553,-1-2 144,2-2-218,1 0-442,2-3-919,1 2-1938,0 0-4901,1 0 8822,-2 0 0,-1 2 0,-2 0 0</inkml:trace>
  <inkml:trace contextRef="#ctx0" brushRef="#br0" timeOffset="9099">1726 885 22302,'-17'12'106,"1"0"-67,4 3 6,-1 3 17,0 2-1,-2 2 35,-1 1 27,0 2 22,-2 0 12,0 2 11,-1-1 0,0 2-5,-1 0 5,1 2-17,-1 0 0,2-1-5,0 0 5,2-1 17,-1-2-17,2 0-17,0-2 1,1-1-6,0 0-6,1-1 22,0-2-38,1 0-11,-1 0-12,1-1-45,-1 0 22,0 0-21,0-1-12,0 0 0,1-1-12,-1 0 1,0-2 0,2-1 11,1-2-11,1-3 0,2-1-1,2-2-10,1-1-28,1-3-23,2 0-6,1-1-38,0 0-1,0-1-50,0 1-107,1-1-139,1 2-197,2-2-290,1 0-623,2 0-990,1 0-4785,0 0 7271,-1 0 0,-3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02.5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355 101 18302,'13'-14'386,"-4"4"-127,-9 12 43,0 1 6,0 2-5,0 2-46,0 0-33,0 1-28,0 1-11,-1 0 11,-1 2-6,0-1 6,1 2 11,-3 0 12,2 1-6,-2 1-28,0 1-17,0 2-50,0 0-1,-1 1 1,0 2 0,0-1-1,0 2 12,-1-2-17,0 1-17,0-1-11,-1 1-33,1-1-18,-1-1-5,1 0 11,-1-2-5,1-1 0,0-1-1,1-1-27,0 0 16,0-1-5,-1-2-6,2 0-5,-1-3 5,2 0-5,1-2-6,0 0 22,2-2-28,-1 2-5,1-2 11,-1 1 0,0-1 6,0 2 5,1-2-17,-1 1 1,1-1 10,-2 2-5,2-2 0,0 0-16,0-1 21,0 0-10,0-1 5,0 0 72,0 0-27,1-1-6,0 0 23,2 0-6,0 0-11,1-2-12,0 0-5,2-2-11,-1 1 0,0-1-17,1-1 0,0 1-11,1 0 5,1 0 6,0 0 0,0 1-11,1-1 0,-1 2-6,2 1 0,-1-1 12,1 2-1,1 0 0,-1 0 6,2 0 0,-1 0-11,1 0 17,-1 0-12,0 2-11,2 0 6,-1 1-6,0 1 6,0 2 6,-1-1-7,1 2 12,-1 0 0,0 0-5,0 2 10,0-1-16,1 2 11,-1-2 0,0 1-5,0 1 10,0 0-10,0 1-1,-1 1 12,0-1 5,-1 1-11,-1-1 5,0 2-5,-1 0 6,-1 2 11,0 0 11,-2 0 5,0 0 1,-2-2 11,0-1 22,-1 0 6,-1-1 5,0 1 6,0-2 17,-1-1-6,0 0 12,-3 0-18,0-1-10,0-1-18,-2 1 1,-1-1-12,0 1 6,-2-1-11,-1 3-11,-1-1-1,-2 2-10,-2-1 16,0 2-6,0-1-5,-2-1 0,1 0-11,-2-1 17,-1-1 6,1 0-1,-3-1 17,2-1 5,-3 1 1,0-2 0,-2-1-1,-2-1 1,-2-1 16,-2-1 12,-2-1 5,0 0-5,0 0-18,1-1-27,4-1-11,1-2-12,5 0-11,2-1 1,2 1-29,4-1-17,2 2-78,2 1-168,5 0-229,1 1-254,2 1-340,0 0-667,1 2-1216,0 3-5600,1 1 8586,0 2 0,-1-4 0,1-1 0</inkml:trace>
  <inkml:trace contextRef="#ctx0" brushRef="#br0" timeOffset="911">246 79 23881,'30'0'577,"-5"-1"-381,-13 2-23,0-1-21,2 0-7,2-2-33,1 0-28,2-1 1,2-2-40,1 0-6,1 0 0,1 0 0,3 0 6,1 0-17,2 1 11,2 0-33,2 0 11,2 0-6,1-1-22,0 1-6,0-1 17,-2 2 0,-1 0 0,-4 1 22,-3 0-22,-4 1 0,-4 0 0,-3 1-22,-2 0 5,-4 0-11,-1 0-34,-3 0-22,0 1-45,-1 0-61,-1 0-85,0 1-117,-1 0-157,1 2-229,-2-1-371,1 3-631,-2 1-1049,-1 1-5035,0 1 7864,0-1 0,0-4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29.24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48 23500,'28'-9'762,"-3"2"-555,-13 7-45,2 0-33,0-1-39,2-1-17,0 0-17,1 0-17,1-1-28,-1-1 0,1 0 0,-3 0-5,2 1 11,-2 0-34,-1 1-22,-1 2-40,-2-1-61,-1 1-100,-3 0-130,0 1-140,-3 1-190,-1 3-297,-2 0-666,-1 1-948,0 1-1108,0 2-4223,0-2 7942,-1 0 0,1-4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2:06.94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1174 2382 21763,'31'2'472,"-5"0"-332,-21-2-12,0 1 7,0 1-1,-1 0-5,-1 0-6,0 1 0,-1 0-11,1-1 241,2 7-297,-2-4 17,1 4-17,-2-6 0,0 0 599,15 6-621,-10-4-1,12 3-21,-14-5 4,1-1 7,-2 1 128,3 2-67,-5-1 353,3 7-364,-4-6 45,0 5-73,-1-6 33,0 2-78,0-3 22,0 4-10,2-4 27,1 3-17,0-4 6,5 2-17,-5-2 12,5 4-18,-6-3 119,2 9-68,-4-6 61,-5 11-66,0-9 100,-10 14-129,8-13-11,-8 10 1,10-13-12,-1 3 11,3-5 0,-1 3-11,3-4 45,-2 4-28,2-6-1,0 2-4,1-3 144,-2 0-144,2 0 4,-1 0-10,-1 1 22,0 0-22,1 0 10,-9 2-4,5-2-7,-14 5 1,11-3 27,-12 5-16,10-4 17,-12 6-12,13-5 6,-11 2-5,14-5-1,-8 0-11,10-2 62,-6 0-62,7 0 28,-5-1-27,6 0-12,-9-1 5,6 1 18,-12-1-23,9 1 61,-14 0-50,12 0 12,-11 1-6,12 0 11,-9-1 0,10 0 5,-8-2-33,12 1 51,-7-2-35,6 2 35,-6-2-34,5 3-12,-6-4 18,6 3-7,-8-3-21,7 2 55,-9-2-39,9 3 68,-7-2-40,9 3-50,-3-2 22,6 1 0,-5 0-16,5 1 38,-6 0-50,5 0 1,-7 0 44,6 1-40,-6-1 18,6 1 5,-9-1-33,6 0 50,-10 0-34,8 0 6,-9-2 11,11 2-16,-4-3 22,6 2-12,-1 0-33,4 2 73,-3-1-6,1 0 12,-4-3-40,2 2 0,-9-6 11,8 5-5,-15-6-34,13 6 45,-15-5-28,15 4 12,-9-2-12,11 2 11,-14-4-28,11 3 28,-8-1 6,10 3-11,-1 0-18,1 0 57,-9-2-39,6 2-1,-18-4 35,14 4-35,-17-2-10,18 3 27,-13-1-39,17 2 40,-8 0-12,11 0 6,-6-2 11,7 1-6,-3-4-39,6 4 34,-5-6-34,5 6 45,-6-7-17,6 5-5,-6-4 5,5 4-22,-6-6 5,6 5 23,-8-7-39,6 6 44,-8-6 17,8 6-55,-6-6 21,7 7 1,-3-3-17,5 4 22,-2-2-28,3 5 28,-1-3 12,2 3-46,-2-3 29,2 3-12,-4-3-11,3 2 17,-3-3 0,3 3 34,1-5-23,1 3-44,0-9 49,0 5-27,1-13-6,1 12 29,4-12-12,-3 12 22,4-10-11,-3 11-39,3-8 23,-4 10 10,1-6-10,-3 7 33,0-6-34,0 7 0,-1-11 23,0 8-39,0-11 22,0 11 0,2-9 0,-2 11 11,1-7-11,0 9 22,-1-4-10,0 5-24,0-4 1,0 5-6,0-3 12,0 4-6,0 0-1,1-1 7,-1 1-6,3-1-1,-1 1 18,3 0-12,1 0 6,0 0 17,7 0 0,-5 0-23,11 0 6,-10 0-11,14 0 0,-13 0 17,14 0-1,-14 0 1,8 0-1,-9 0 7,6 0-12,-9 0-40,5 0 29,-9 0 34,2 3-23,-2-1 16,2 6 1,-1-5-22,2 6-7,-2-5 12,3 5-5,-3-4-1,8 3 17,-7-5 23,10 2-6,-8-4-45,10 3-5,-9-3 11,9 1 11,-9 0 0,8 1 5,-11-1 12,7 1 5,-8-1-33,4 4-17,-5-3 11,3 4 6,-4-3 22,4 4 23,-2-5-23,5 3-11,-6-5 11,3 2-33,-4-3 22,0 2 11,-1-2-22,0 1 22,1 0 0,-1-1-5,2 0-12,0 0 6,0 0-33,0 0 22,1 1 11,-1-1 11,1 1 11,-1 0-16,0-1-12,1 0 17,3 0-39,-1 0 17,5-1 34,-5 0-18,3-1 18,-6 1-7,0 0-21,-1 1-12,0-1 34,-1 0-12,0 1 7,-1-2 10,-1 1-11,1-1 0,-2 0-33,1 0 11,-4-2 5,3 2 1,-2-2 5,2 2 11,-1-3 28,3 1-28,-3-5-39,1 4 6,-4-3 11,2 4 5,-7-4 23,6 4 0,-8-2 5,8 4-33,-5-1-17,6 3 28,-3-3-11,6 3 16,-3-2 18,4 1-1,-1-1-22,0 1-6,0-3 1,0 1-1,-2-3-11,2 3 17,-4-2 17,4 3-11,-2-1 11,3 3-6,-1-1-22,2 1-23,-1 0 34,3 0-17,-1-1 12,2 2 10,-1-1-10,2 2 10,1 1 6,0 0-5,4 2 11,-4-2-34,6 5 0,-5-4 23,10 5-6,-7-5 0,14 5 5,-12-5 12,13 4-17,-15-4-11,5 6 11,-9-6 0,2 6-11,-5-6 16,0 6 7,-1-5-18,-1 7 12,0-6-12,1 4 6,-1-6-6,1 2 6,-1-4 6,0 1-6,0-2 17,0 0-6,0-1-5,-1-1 5,1 0 0,-2 0-5,2 0-12,0 1 12,-2 0-6,2 0 0,-2 0 0,1 0 0,1 0 0,-2 0 0,1 0 0,-2 0-12,1 0 12,0-2 12,1 2-7,-3 0 1,3 0-12,-6 0 1,2 0-7,-7 3 7,5-1 16,-10 6 6,8-5-17,-13 8 0,12-7 5,-13 7-16,13-7 28,-10 2-11,11-4 72,-14 3-67,14-4 23,-11 3-17,13-2 11,-7 1-34,8-2 34,-8 2-39,10-2 22,-3 1-11,6-2-11,1 1 5,0-1-95,3 1 29,1 0-365,7 1-28,-3 2-6284,12 4-2762,-10-3 9511,4 2 0,-11-5 0,-1-1 0</inkml:trace>
  <inkml:trace contextRef="#ctx0" brushRef="#br0" timeOffset="1399">583 2097 12965,'-7'-36'1954,"2"6"-945,4 28 71,0 0-72,0-1-172,-1-1-164,2-1-79,-2 1 460,1-4 650,-5-6-1339,3 4 470,-9-6-638,7 11 224,-9-2-347,9 6 50,-6 0-100,7 1 27,-4 3-22,3-1 151,-6 6-111,5-3 123,-5 5-152,6-5 56,0 3-61,4-5 167,4 2-100,2-3 162,11 0-196,-5-2 90,17 3-129,-14-2 62,12 4-51,-16-2-5,7 1-34,-12-3 5,5 3-5,-7-1 39,3 6-16,-4-3 55,1 8-39,-2-6 1,2 6-7,-1-7 57,2 11-85,-2-10 46,3 10-23,-1-13-6,4 5-11,-4-7 6,3 2-22,-4-2 10,1 1-5,-2 0 17,-1 0 11,0-1 17,-1 0-28,1-1 33,-1-1-50,0 0 45,-2 3-40,0-2 7,-2 4-1,1-3 11,0 1-16,2-3-1,0 0-33,1-1 28,0 2 12,0 0-18,0 3 23,0-2 22,0 3-28,0-3-28,1 2-11,0-3 28,0 0 12,1 0-12,-1-2 22,0 1-72,0-1-34,0 0-919,2-2 62,-2 2 941,5 0 0,-5 0 0,2 2 0</inkml:trace>
  <inkml:trace contextRef="#ctx0" brushRef="#br0" timeOffset="5400">692 2557 20851,'9'-25'319,"-1"5"-252,-7 19 6,0 1 33,-1-2 51,1 1 84,0 1 62,-1-2 11,0 2-34,1-1-73,-1 0-50,1-1-40,-1 1 1,0-3 89,1-1-129,0 0 85,8-15-90,1 0-51,2-5 62,8-7-56,-12 16 196,12-22-162,-12 23 38,4-12-55,-8 16 34,3-12-46,-3 11 57,6-23-85,-5 20 35,6-15-18,-6 17 62,7-19-50,-6 17 55,5-24-50,-7 24 34,1-12-22,-4 14 100,3-9-101,-3 11 158,3-13-158,-3 14 12,3-10-40,-2 10 18,5-10-40,-4 8 56,9-24-56,-8 19 22,6-19-11,-6 21 17,5-19-22,-4 17 16,7-32-11,-7 30 29,5-24-18,-7 27 34,1-18-34,-2 15-5,5-27 0,-4 27-17,4-22 6,-3 23-6,5-18 5,-4 15 23,10-32-28,-8 31-5,13-35 21,-12 35-16,9-22 0,-8 21 12,14-34-7,-13 32 23,11-28-28,-14 35-17,7-19 23,-7 17 0,14-34-6,-11 32 33,10-33-22,-12 35 6,3-19-28,-5 22 22,10-32-5,-8 26-12,15-39 6,-13 37 17,10-27 0,-12 26 22,7-36-28,-10 34 0,2-30-9842,-7 40 6016,1-9 5876,-1 18-46,0-10 0,0 12 0,1-10 143,1 10 308,1-6-2183,0 6 402,8-14 140,-6 10-10,10-18 93,-10 18-122,3-7-118,-6 14-296,0-2-265,-1 5 21,0-3-295,-1 3-487,3-3 663,-2 1-130,4-3 270,-3 2-52,2-1 206,-3 3-326,1 1-841,-1 0 1132,0 0-531,0 0 419,1-2-383,0-1 250,1 0-70,0-1 159,0 0 1083,-1 1-760,1 0-153,0 0-120,0 0-179,1-1-24,-2 3-106,1-2-2,-2 3-233,1-1 189,-1 1 188,0-1 13,0 0 114,0-2-512,0 2 294,-1-4-616,0 4-16,0 0-17,0 1-260,0 1-62,-1-1-1586,-1 2 1812,-1 1 181,-5 5 1102,3-2 340,-9 12 171,6-8-116,-9 13 168,8-12 1560,-13 14-1421,12-12-375,-16 15-585,14-13-91,-18 19-209,15-16 134,-20 20-212,18-20 172,-19 18-148,21-22-25,-11 9-43,17-16-201,-1 4 218,8-9-118,2 1-499,2-2-745,10-8 1266,-3 1 161,22-21 236,-14 11 227,27-27-167,-23 22 162,28-33 582,-28 29 855,23-29-1188,-28 33 50,12-16-200,-21 25-140,4-3 63,-9 13-106,0 0-115,-1 3-1842,-1 7 757,0 0-122,0 22 6,-1-9 129,-3 35 4,1-27 101,-4 37 66,4-36 1709,-3 33-753,5-38-80,-1 21 4,4-30-288,6 11 1,-5-20-1,5 2 1</inkml:trace>
  <inkml:trace contextRef="#ctx0" brushRef="#br0" timeOffset="7216">517 2863 24430,'-17'19'89,"2"-1"-49,9-6-18,1 1 17,-1-1-5,1 1-6,0 0 5,1 0-16,-1 0 17,1 1-6,0 1 5,-1 0 35,-1 9 44,-5 21-84,3-12 11,-9 32-22,9-40 33,-9 30-33,9-34 123,-10 22-90,11-27 80,-9 19-91,10-20 34,-5 17-51,8-19 28,-9 18-50,6-16 45,-9 21-39,7-19 11,-10 23-1,10-23 18,-8 22-12,10-23 40,-5 20-51,6-22 56,-3 17-27,4-20 83,-4 13-84,4-13 11,-6 13-22,5-13 45,-8 17-67,7-16 27,-10 17-33,9-17 6,-9 17 0,9-15-46,-5 14 40,7-16 23,-2 10-29,5-15-11,1 5 17,1-9 34,0 4-12,0-3 23,-3 9-17,1-5 39,-8 18-33,5-14 11,-5 12-17,6-15 5,-4 8-21,4-9 38,-5 8-33,6-11-28,-1 2-6,3-6-28,1 0-5,2-1-746,5-2-145,0-1 941,12-7 0,-14 5 0,6-2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29.5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59 15311,'10'4'4269,"-3"-1"-2954,-7-3 2265,0 0-3440,73-13-62,-46 8-11,58-10-16,-64 11-23,0 0 5,1 0-27,-1-1-23,-1 2-17,-1-1-50,-2 2-50,-3 0-79,-2 1-67,-2 0-112,-3 1-112,0-2-241,-2 2-538,0 0-929,-2 0-1278,0 1-4698,-2 2 8188,1 1 0,-2-2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27.80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1 986 22845,'32'10'554,"-4"-4"-425,-16-13-22,2-3-1,2-1-28,0-2 12,1-1-28,0-1 10,1-2-4,0 1-7,1-2-5,0 0 11,2-2 12,0 0 5,-1-1 45,0 0-29,-1 0 12,-1 0 0,-2-1-22,0 0 22,-1 0-22,-2-1-6,0 0-12,1 0 2,-3 0-1,1-1-1,-1 1-16,0 0 6,-1-1-6,0 0-11,0-1 28,0 1-51,-2-1 0,1 1 1,-2 1-6,1 1 5,-2 0-11,1 1-5,-1 0-23,0 1 28,0 1-11,1-1 0,-1 1 17,1 0-17,1 1 11,-1 0 0,1 1 17,-1 1-16,-2 0-1,0 2 22,-2 1-5,-1 1 0,0 2 12,-2 1-12,0 3-28,0 1 28,0 2-12,0 2-16,-1 0 12,-1 1-29,0 0 6,-1 0-1,-1 0 18,1 2-12,-2 0 1,0 2 5,0 0-17,-1 1 6,2-1 0,-1 2-1,0 0-16,1 1 23,0 1 5,0 1-6,-1 1 12,1 1-12,0 1 6,-1 0 6,2 2 16,-1 1-22,1 0 0,1 1 11,0 2-5,1 0-6,1 0 0,0 0 0,0 0-22,0-1 22,1-1 5,0 1-5,2-2 11,-1 0-11,0 1 0,0 1 12,-1 1 4,0 1-16,-1 1 0,0 0 0,1 0-16,-1 1 16,0 1-12,-1 0 12,0 2 0,-1-2 6,0 2 0,-1-1-6,1-1 0,-1 1-6,0-3 12,0 0 5,0-1-6,1-1-5,0-2-5,0-1 10,2-1-5,-1 0 0,1 0 0,0-2 6,0 1-6,0-1 17,0-1-17,0 1 11,0 0 11,0 0-5,-1 1 11,-1 0 0,-1-1-11,-2 2 5,1 0 1,-2-1-1,1 1 1,0-1-7,0 0 1,1-1-11,0-2-6,0 0 17,1-2 5,0-1 12,-1-1 5,1-2-17,-1 0 12,0-1-6,0-1-11,-1 1-12,-1-1 6,-3 1-5,1 0 0,-2-1 10,-1 0-10,1-1 0,-1 0-6,1 0 11,1-2 0,0-1-5,0-2-6,1-1 0,0-2-6,0-1-5,-1 0 22,1-1-22,-2-1 5,0 1 6,-2-1-17,1 0 6,-1 1-6,1-1-5,0 0-6,-1 0 6,1 0-18,-1 0 7,0 0-1,1 0 1,-2 0 16,0 0 11,-1 1-5,0 0-6,0 2 6,2 2 5,0 0 1,2 2 5,2 0 5,0 1-5,3 1 0,0 0 6,3-1-12,0 1-5,2 0-56,0 1-67,0-1 134,1 0-12,1 1 12,2 0 17,2 0-17,2 0 6,2-1-6,2-1 22,3-1-11,2-1 6,2 0 0,2-2-23,1 1 6,2-2 6,0 0-6,1 1 0,-2 1-6,0 1-5,-2 1-22,-2 2-96,-2 0-179,-3 1-242,-2 1-290,-2 1-431,-4 2-986,-1 2-1776,-3 2 4033,-2 1 0,0-4 0,0 0 0</inkml:trace>
  <inkml:trace contextRef="#ctx0" brushRef="#br0" timeOffset="931">724 921 25040,'-3'-35'90,"2"10"-17,1 28 16,0 3 1,0 3-6,0 0-11,0 2-6,0 2-11,0 0 23,0 2-23,0-2 0,-1 1 5,0 1 7,0 0-7,-1 1 6,-1 2-5,-1 0-45,-1 2 16,-1 0 1,1 0-17,-2-1 16,1 0-16,0-1 0,0-2 5,0 0-10,1-2-7,0-1 6,2-2-22,-1-2 11,2-2 0,0-1 6,1-3-1,0-1-33,1-1 23,0-1-29,1-3-11,1 0-39,0-4-16,3-1-29,-1 1-22,2-1-1,-2-1 7,2 0 4,-2 0 12,0 1 6,0 0-17,-1 0 17,-1 0 11,1 0 28,-1 0 34,0-1 22,0 1 16,0 0 7,-1 1 16,0 1 0,0 0 0,-1 1 1,1 1-7,-1 1 23,0 1 0,0 0 17,0 2-39,1 0 22,-1 0 22,2 0 23,0 0 28,2 0-6,2-1-11,2 0 17,2 0-29,0 0 2,1 1-1,1-1-12,-2 1-5,0 1-11,-2 1 0,-1 2-17,0 2 5,0 1 1,-1 2 5,-1 0-5,-2 1-12,1 0 1,-1 0 5,0 2 11,-1-2-6,0 0-5,-2 0 6,2-1-17,-2 0 11,1-2 5,-1 1 12,0-3-6,0 0 12,-2-1-1,0 0-11,-2 0-5,-2 0-12,-1 0-10,-2 1-1,-1-1-6,-3 0 1,0 0-6,-1-1 6,-1-1-1,-1 1 1,0-2 5,-1 0 0,1-1-11,1 0 6,-1 0-12,2-2-5,1-1-6,1 0-22,3-1-51,2-1-72,2 2-124,3 0-134,0 1-135,2 0-173,0 1-212,2 1-517,1 0-8031,6 2 9488,-4-1 0,2 2 0,-6-2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33.8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248 47 22811,'6'-26'241,"-1"6"-168,-5 21 28,-2 2 5,0 3-16,-2 2-12,-3 3-11,-1 3 1,-2 1-7,-1 4 6,-2 0-11,0 2 12,-1 2-7,0 1 1,-1 1-1,0 1-21,0 2 4,-1 0-21,0 1 5,1-1-6,2 0 1,1-1 10,2 0 6,2-1 1,1 0-1,1 1 0,1 0-5,1 2 22,2-1-6,1 0-11,0-1 6,1-2-6,1-1 12,3-1 5,2-3 5,2 1 23,2-2-5,2-1-1,1-2 6,3-1-28,-1-2-6,2 0 1,-1-2-23,0-1 0,1-1-5,-1-2-12,1-1-22,-2-2-6,0-1-45,-2-1-95,-1 1-145,-2-2-230,0 1-342,-3 0-644,0 2-1165,-3 0-3836,0 2-511,-2-1 7030,-1 1 0,-1-4 0,0 0 0</inkml:trace>
  <inkml:trace contextRef="#ctx0" brushRef="#br0" timeOffset="1362">1474 68 24822,'-22'52'182,"0"-1"0,-14 38-48,33-58-10,0 2-29,1 1 0,-2 1-22,1 2 0,-1 0-11,0 0-12,-1 1-5,0-2-12,2-2-5,-1-2 0,2-3-16,0-3 4,1-1-10,0-4-6,1-2-22,0-3 16,1-4-5,0-1 0,2-5 11,1-1-51,0-2-44,-1-1-56,1-2-124,-1 0-179,2-4-274,-1-1-582,1-4-1267,0-1-4900,0 0 7477,0 1 0,-3 4 0,0 3 0</inkml:trace>
  <inkml:trace contextRef="#ctx0" brushRef="#br0" timeOffset="1701">1518 988 25506,'37'38'112,"-10"-5"-101,-32-14-17,-6 0-95,-2 2-78,-3 2-96,-2 0-89,1-1-84,0-2-123,2-2-163,0-3-420,4-4-856,1-3-1289,3-2-5031,2-2 8330,3-1 0,0-3 0,2 1 0</inkml:trace>
  <inkml:trace contextRef="#ctx0" brushRef="#br0" timeOffset="2262">2131 419 24676,'-15'-40'73,"1"11"-23,5 40-27,1 2-6,-2 1-6,0 1-11,0 1 11,0 3 0,0 0 0,0 2-5,0 1 0,0 1-6,0 2 11,1 0-6,0 0-5,2-1 12,0 0-12,1-1 0,3-1-6,1 0 0,1-2 1,2-2 10,3-1 1,2-2 5,4-4 12,2-1 5,1-5 22,4-2 17,3-2 12,3-4 5,2-3-12,2-4 7,1-4-23,0-2 6,0 0-23,-1-2 6,0 0 5,-3-1 1,-3 0 16,-3 0 6,-4 1 16,-3 0 1,-4 0 11,-4 0-12,-1 1-5,-4-1-16,-2 1-7,-4-1-27,-3 1-1,-1 1 18,-2-1-34,0 2-1,-3 0-4,1 2-24,-2 1 12,0 2-11,0 3-11,0 3-17,1 1-23,2 3-56,1 0-106,3 1-106,3 1-163,3 2-179,3 1-320,1 2-660,3-1-1316,2 2-5003,1-1 7971,1 0 0,-2-3 0,-2-1 0</inkml:trace>
  <inkml:trace contextRef="#ctx0" brushRef="#br0" timeOffset="567">685 309 22739,'-51'62'257,"7"-9"-150,33-32-1,2 1 6,1 0-11,2 0-6,1 0 17,1 2-45,2-1-16,0 0 5,1 0-28,0-2 0,1 0 11,0-1-6,2-2-5,0-1 12,2-1-1,1-2 11,1-3-16,2-1 39,0-3 16,1-2 12,1-2 61,1-3-44,1 0-6,1-4-17,3-2-16,0-5 10,2-2-5,-1-2-5,1-2-23,-2-1 22,0 0-5,-2 1 6,-2-2 10,-1 2-10,-3-1-1,-2 1 1,-2 0 10,-2-1-5,-1 2-17,-1-2-16,-3 2 5,-1 0-34,-4 1 23,0 0-6,-3 0-28,0 2 12,-2-1-6,0 0-17,-1 0 11,0 0-6,0 1-10,1 0 5,1 2 5,0 1-21,1 1-12,1 2-28,1 2-40,3 1-116,0 2-147,3 0-84,1 2-122,1 0-85,1 0-196,1 2-599,2 1-1002,1 5-1419,4-2-4395,-1 2 8261,1-3 0,-4-1 0,-1-3 0</inkml:trace>
  <inkml:trace contextRef="#ctx0" brushRef="#br0" timeOffset="935">904 879 25382,'26'-20'264,"-5"5"-175,-20 21-5,0 2-5,0 0-23,-1 4 0,0 0-6,-2 2-16,-1 2-6,-2 2-23,-3 1 1,0 0-12,0 1-11,-1-1-22,0 0-56,0 0-51,0-1-94,1-1-114,1 0-144,1-3-225,3-1-313,1-3-566,1-2-1092,5-4-4783,0-2 7477,3-2 0,-3 0 0,-2 0 0</inkml:trace>
  <inkml:trace contextRef="#ctx0" brushRef="#br0" timeOffset="11395">401 1317 20722,'20'32'213,"-5"-3"-152,-13-19-10,-1 1-12,0-1 0,1 0 6,0 0 11,2-1 33,-1 0-5,2-3 6,-1 2 5,0-3 23,1 2-12,-1-3 6,0 1-22,0-1-17,0 0 11,-1 1-5,0-2-1,-1 2-22,1-1 17,-1 0-6,0 2-5,-1 0 11,1 0-29,-1 1-4,1 0-7,0-1 12,0 1 0,1-2 0,0 0 11,1-1-6,1 0 6,0 0 22,1-2-5,0 0-6,0-1 6,2 0-22,1 0-12,0-1 11,2 0-27,0 0-7,1 0-4,1-1 4,0 1 1,-1-1-11,0 1 5,-1 0-45,-2 0 40,0 0 0,-2 0-12,0 0 28,-1 2-27,-1-1 10,-1 1-5,0 0 17,-1 0-17,0-1 0,0 0 0,-1-1 11,0 1 6,0-1 11,0 1 11,1-1 1,0 0-1,1 0 11,1 0-11,0-1-11,2-1 6,0-1-6,3-1-6,0 0 12,0 0-17,2-1-6,-1 1-5,1 0-12,0-1 17,-1 1 0,2-1 1,-1 0-12,1 2 0,-1-2 0,0 2 5,0-1-10,-1 1-1,-1 0 0,0 1 6,-3 0 17,1 1-11,-3 0-6,2 0 0,-3-1-6,1 1 6,0-1 6,0 1-1,0-1 1,0 0 0,1-1 5,1 0-6,0-1 7,1 1-12,2-1 0,-1 0 5,0 0-5,1 1 0,-3 0 0,0 1 0,-2 1-11,-1 0 0,0 1 11,-1 0 0,-1 0-11,0 0 11,-1 1 11,0 0 0,-1 0 0,1 1-11,0-2-5,1 2-1,-1-1 6,1 0 6,0 0-1,1 0-5,0-1 6,0 1 5,2-1 0,0 0 0,1 0-5,-1 0-6,1 0 0,0 0-6,-1 0 12,0 0 0,-1 0-6,-1 2 11,0 1 0,0 1-5,0 1 10,0 1-16,1 0 0,0 1 12,1 0-12,-1-1 5,0 1 6,1 0 1,-1 1-12,2 0 11,-1 0 0,0 1-5,0-1 5,-1 1-6,0 0-5,0 1 0,-1-1 0,0 0 6,-1-1-6,1-1 0,-2-1 11,0-1-5,1 0-1,-1-2 1,1 0-6,-1-1 17,1 0-6,-1-2 6,0 0 0,0 0 5,0 0 135,-1 0-84,1 0-17,1 0-6,-1 0-16,1-2-6,0-2-6,2-2-11,-1-1 0,2-1 1,-1 0-7,0 0 1,1 0-17,0 1-1,0 0 1,0 1 6,0 0-1,1 0-5,0 2 0,1-1-1,0 2 7,0 0-6,0 1 11,0 1-17,-2-1 6,1 2 5,-2 0-5,0 0 11,0 0-6,1 2 6,-1 0 0,2 2 0,-1-1 6,2 1-1,0-1-10,1 0 16,0-2 0,2 0 0,2-1 23,1 0-34,0 0 6,1 0-6,1 0 5,1 0 12,1 0-6,0 0 23,1 1 5,-1 0 0,1 1 17,0 1 0,0 0 0,0 0 11,-2-1 12,1-2 5,-2 1 0,1-1-5,0-2-6,0-2-6,0-2 6,0-3-12,2-1-10,-1-1-1,1-2-16,0-1 10,1-1 7,-2-1-1,1 0 45,0 1-33,0 0 11,0 2-17,-1 0-6,0 1-11,0 0-16,-2 1-1,2 0-5,-1 0 5,1 1-10,-1 0 4,0 0-16,0-2 17,-2 2-11,-1-1-1,-1 0-10,-1 0-34,-2 2-73,-1 1-152,-2 2-268,-1 2-398,-1 1-873,-3 3-2280,1 1-5025,-2 1 9108,0 2 0,0-2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46.54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221 104 19311,'7'-20'1293,"0"3"-951,-7 14-12,1 0-22,0 0-28,-1 1-50,0 0-33,0 0 10,0 1 6,0-1 16,0 2 286,0-1-447,-2 1-52,-1 0-4,-2 3-1,-1 0 0,-1 5 6,-2 1-6,0 3 11,-1 1-16,0 0 0,0 1-6,1 0 16,-1-1 1,1 1-6,0-1 6,1 2-11,-1-2 11,1 1 5,1 1 0,-2-1 12,1 2-12,0 1 6,-1 1-11,1 0-6,-1 2 1,1 0-18,0 0 12,1 0-1,1 0 12,0-1-11,2-1 5,1-2-11,1-4 17,1 0-1,0-4 1,1 0 6,0-1-23,1-2 22,0-1-5,2-1 16,0 0 7,1-1 4,1-2 7,0 1-6,0-1 22,2 0-22,1-2-12,2-1-5,1-1-11,1-2-6,0 1 6,1-1 0,0 1-23,0 0 17,0 0-5,0 0 5,-1 0 0,1 0-5,-1-2 11,-1 1-17,1-1 50,-2-1-39,0 0 1,-2-1 4,0 1-16,0 0 28,-2-1 0,1 1 0,-3 0 17,0 0 6,-1 2-1,-1-1 0,0 2-16,-2-1-12,0 2-5,0-1-17,0 2 11,0-2-11,0 2 0,0 0-5,0 1-6,0 0-6,0 1-185,-1 0 197,1 4-1,0 0-16,1 3-12,-1 0 17,3 1 12,-1 2 10,1 0-5,-1 1 0,2 1 0,0-1 0,2 0 11,0 0 6,3 0-34,0-3 40,2 1-6,2-3 5,1 0 28,4-4-50,-1 1 12,3-3-1,-1-2 0,1-3 0,0-3 0,-2 0-11,0-3 12,-1 2 4,0-1 24,-2 0 4,0 0-21,-3-1 38,-1 2 1,-2-1 16,-1 0 40,-3 1 6,0-1 5,-2 1-1,0-2-21,-2 2-23,0-2-11,-1 1-1,-1-1-16,-2 0 6,-1 0-6,-1-1-17,-1 0-11,-1 1-17,0-1 1,-3 0-1,1-1-6,-2 1-5,1-2 0,-1 1 0,0 0 34,0-1-40,1 0 12,1 1-17,2 1-17,0 1 17,2 3-85,1 3-49,1 2-85,1 2-510,2 2 231,1 4-158,2 1-273,2 3-780,3 0-1747,0 0-5170,2 0 8637,-2-2 0,-4-2 0,-1-2 0</inkml:trace>
  <inkml:trace contextRef="#ctx0" brushRef="#br0" timeOffset="790">768 323 23635,'5'36'442,"-1"-4"-285,-4-16-6,-1 1-5,-1 0-29,-1 1-16,0 0-17,-1-1-17,1 0-11,-1-1-11,0-2-6,0 0-11,0-1 0,1-1-11,0-2 0,0-1-6,2-2 0,0 0 0,1-1 1,0-2-1,0-1-11,0-1 0,2-1 5,-1 0 12,2 0 11,-1-1 0,2 0-11,0 0 0,0 0-6,1 0-11,-1-1-6,0 0 6,0-1-16,-1 0 4,0-1-16,0-1-44,-1 0-7,1-1-22,-1 0-5,0 1-6,0-1-17,-1 1-11,-1 0-5,1-1 21,-1 0 18,0 1 28,0-2 33,0 1 11,0-1 23,0-1 0,0 2 5,1-1 12,0 1-1,2-1 23,1 2 0,0-2 23,2 2 16,-1 0 11,1 0 12,0 2 11,0 0 5,0 2-16,1 0 11,-1 0-12,2 0 1,-1 2-6,2 0-17,-1 2-17,0 1-27,0 0-1,-1 1-5,1 0 5,-1 0 1,-2 1 5,0 0 5,-1-1 18,-1 1 33,-2-1 17,0 1 6,-1-2-23,-1 2-28,-3 1-6,-1 1 0,-4 0-38,0 1-1,-2 0-22,-2 0-17,-1 1 44,1-1-4,-4 0-1,2-1 17,-1-1-23,1-1 18,1-2-12,1-2 0,1-2-5,1-1-12,1 0-22,1-2-22,2-1-62,1-1-151,1 1-259,2 0-329,1 2-555,1 0-8425,0 1 9552,1 1 1,0 0 0,0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50.38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0 202 22935,'10'-32'442,"-3"7"-347,-7 24 135,1 1-146,-1 2 33,0 2 18,0 4 5,0 2-28,0 3-28,0 2-28,-1 2-6,0 2-5,0 1 0,0 0-12,1 1 1,0 0-6,0-1 0,1 0 0,1 0 17,1-1-28,0 0 5,0-1-5,1-2-23,2-2 23,0-1 0,0-3 28,2 0 11,-1-5 33,0-1 12,1-2 0,0-2-12,0 0-4,1-2-12,-2-2-17,0-1 11,-1 0-33,-1 0 5,-1 1 0,-1 0-11,-2 2-11,1 2-45,-2 0 45,1 0-1,0 0 7,1-1-12,1 0 6,1-2 0,1-1-6,1-2 6,-1 1-12,1-2 6,0 1-22,-1-1 28,1 0 17,-2 0-1,2-1 18,-2 0-23,2-1 5,-2-1-5,2-1 0,-1-1 11,0-2 1,1-1 4,0 0 1,0-1 11,-1 0-5,0-1-7,0 0-4,0-1 10,0-1 0,1 1 1,0-1-6,0-1-12,1 1-16,-1 0 5,1 1 23,-1 1-28,1 1 0,-1 3-12,0 2-27,-1 1 22,1 2-11,-2 1 5,1 2-16,-1 0-1,0 2-10,-1 1-23,0 0-39,0 1-73,-1 1-90,0-1-106,0 1-113,-1 0-150,1 3-269,-1 0-526,-1 5-1183,0 1-2767,0 3-3102,0-1 8474,0-2 0,0-4 0,0-2 0</inkml:trace>
  <inkml:trace contextRef="#ctx0" brushRef="#br0" timeOffset="603">373 377 23366,'12'-32'537,"-2"7"-363,-10 25 252,0 0-275,0 3 0,0 0-22,0 5-12,0 0-21,0 2-18,0 1-5,0 2-12,0 0 2,-2 1 4,1 0-6,-2 1-10,1 1-12,-1 0 6,0 1-12,0-1 1,0-1 0,1 0-18,0-1 12,-1-1-5,1-1-6,0-1 5,1 0-11,0-1 0,1-1-11,-1 0 0,1-1 0,0 0 0,1-1 6,0 0-6,2-2 11,-1 0-11,1 0 11,0-1-11,-1-1 6,0 0 0,0-1-1,0 0 1,0-1-17,-1 0 11,1 0-23,-1-1 29,1 0-17,-1 0-1,0 0 1,0 0-28,0 0 11,0 0-28,1 0-22,0 0-40,0 0-50,1-1-62,1 0-84,-1-1-123,1 1-207,0-1-252,-1 1-420,1 0-605,-1 0-785,1 1-699,-2-1-4296,0 1 7701,0 0 0,-2 0 0,1 0 0</inkml:trace>
  <inkml:trace contextRef="#ctx0" brushRef="#br0" timeOffset="979">373 684 10685,'1'0'4699,"0"0"2728,-1 0-7063,48-61-882,-31 44 758,36-48 226,-41 60-298,-2 0 104,1 0-160,-1 3-17,0 0-33,-1 1 408,-1 1-420,0 1 6,-2 2 11,-1 1 17,0 3 0,-1 2 12,-2 1-1,0 1 6,-2 1-6,0-1-6,0 1-15,-1 0-7,-1-1-17,-2-1 23,-1-1-34,-1 0 12,0 0-12,-1-1-22,-1-1 22,0 1-5,-1-1-6,-1-2 16,-1 0-21,-1 0 5,-1-2-6,-1 0-5,-2-1-17,-1 0-6,-1 0 1,0 1-1,1 0 1,0 1-18,1-1-27,2 2-57,1 0-55,3 1-96,3 0-123,1-1-196,4 1-319,0-1-768,2 1-1859,1-2-5259,2 0 8782,2-1 0,-2-3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38.5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1008 21556,'14'-23'595,"-3"6"-411,-8 19-27,2 3-34,0 2-33,1 1-17,-1 1-28,2 1-1,-2 0-27,2 1 6,-1-1-7,-1 2-10,-1-2 0,-1 2-23,-2-1-22,0 1-51,-1-1-67,-2 0-95,-2 0-129,-2 0-168,-3 0-313,-1 1-443,0-1-454,0-1-510,1 0-201,2-2-3041,1-1 5511,1-2 0,3-3 0,0-1 0</inkml:trace>
  <inkml:trace contextRef="#ctx0" brushRef="#br0" timeOffset="1438">1533 505 22716,'-11'-20'275,"0"6"-203,1 22-10,-2 2 0,-1 3-12,-1 3 17,-1 2-16,0 2-23,-1 1-17,1 2-28,0 0 6,2 1 5,-1 0 6,2 0 11,1-1-11,3-1 6,0 0 0,5-1-6,0-2 0,2-1-6,1-2 6,2-2 0,1-1 22,2-1 6,3-2 17,1-1 17,1-2 33,1 0 23,2-3 38,1-1 12,1-2-5,1 0-1,2-1-27,0-2-18,1-1-16,0-4-17,0 1-11,-2-3-12,-1 1-5,-3-2 0,0 0 6,-2-1-6,-2-2 6,0 0 16,-1-2 7,0-1 32,-2-1-16,-2-2 5,0 1 18,-2-2-1,-1 0 6,-1-2-29,0 0-27,0-1-6,0 0-22,-2 1-6,-2 1 1,-1 0-24,-1 3 12,-1 2 0,-1 1-11,-1 3-6,0 1-11,1 2-16,-1 1-7,1 3-50,0 0-67,2 2-95,-1 1-129,1 1-118,0 2-128,1 1-174,2 3-314,0 2-639,1 1-862,1 1-885,0-1-4592,2 0 8076,1-2 0,-2-3 0,2-1 0</inkml:trace>
  <inkml:trace contextRef="#ctx0" brushRef="#br0" timeOffset="2083">1883 855 23607,'12'34'280,"-2"-2"-191,-12-17-16,-1 1-28,-2 3-6,-4 0-5,0 1-18,-1-1 24,-2 1-35,2-2 1,0 0-23,1-1-45,1-4-66,0-1-136,2-1-184,2-4-263,1 0-393,1-2-553,2-1-802,0-2-2728,2-1-1271,1-1 6458,2-1 0,-2 0 0,-1 0 0</inkml:trace>
  <inkml:trace contextRef="#ctx0" brushRef="#br0" timeOffset="2650">2387 439 22419,'-39'24'689,"6"-1"-476,23-9-34,0 1 12,-1 2-18,0-1-16,0 2-11,0 0-40,1 1-5,-1 1-23,3 0 1,-1 1-18,3 0-10,0-1-7,2 0-27,1-1 6,1-1-7,2-2-4,0 0-7,1-2 1,1-2 5,3 0-5,0-2 10,2-2 24,0-1 10,2-3 28,1 0 6,2-2-5,1-1 5,2-1 0,2-2 5,3-1 2,2-3-7,2-2-34,2-2-22,1-2 6,0-2-12,1 0 17,0-2 6,0 1-6,-3 0 0,0 0 1,-2 1 4,-3-1 24,-3 2 10,-2-1 23,-1 1 5,-4-1-22,-2 0-11,-3-1-17,-3 0-28,-1-1 17,-3-1-17,-2-1 0,-4 1-6,-2-2-5,-2 0 0,-2 0-6,-1 0 0,0 1 0,-1 0 1,-1 2 4,0 1-16,1 2 0,-1 1 0,2 3 6,0 3 0,0 1-6,3 4-34,-1 0-16,3 2-34,0 2-62,3 2-72,1 3-90,2 1-118,1 0-123,2 1-196,2-1-330,2-1-920,2 0-1685,3 1-5007,0-3 8687,-1 0 0,-3-3 0,-1-2 0</inkml:trace>
  <inkml:trace contextRef="#ctx0" brushRef="#br0" timeOffset="3149">2868 1 24351,'27'7'812,"-2"0"-604,-3 3-23,1 0-28,-3 3-6,1 1-11,-2 2 0,0 2-28,-2 3 0,-1 2-6,-2 2-33,-2 3 17,-2 1-6,-2 3-11,-2-1-1,-2 2-21,-1 0-18,-2 1-10,0 1 10,-1-2-21,0 0 4,0 0-4,1-2-35,-1-1 6,0 0 6,1-4-6,-1 0 1,1-2 10,-1-2-28,0 0-22,0-4-44,0 1-96,-2-3-90,1 0-145,-3-2-163,0-1-353,-2-1-660,0-2-1602,-1-3-5809,0 0 9018,2-3 0,1-2 0,3 0 0</inkml:trace>
  <inkml:trace contextRef="#ctx0" brushRef="#br0" timeOffset="538">526 548 21427,'-31'22'633,"4"-1"-464,14-2-23,-1 1-51,2 0-6,-1 2 1,2-1-17,1 1 0,1 0-12,1-1 6,2 1 1,0 0 4,3 0-16,1-1-5,1-1-6,0 0-12,1-2 1,1-1-6,2-3 11,3 0-11,2-3 34,2-1 5,2-1 22,2-3 12,2-2 6,2-2-12,3-4-17,0-2 6,2-3-28,-1-3-5,0-2-1,-2-1-11,-1 1 28,-3-2 6,-2 0 17,-2 0 5,-3-1 28,-2 0 6,-1-2 11,-1 0-6,-3-2-33,-2 1-11,0-3-17,-1 0 17,-2-1-12,-1 1-11,-3-1-11,2 2-22,-2 0-6,0 0-11,-1 0 11,0 2-23,-1 2 1,-1 2 0,-1 2-6,0 3 11,-1 1-17,1 2-22,0 3-22,1 0-29,2 2-77,2 1-69,2 0-94,0 1-129,3 1-157,-1 2-246,2 2-438,1 1-749,2 0-1037,0 0-3837,3-1 6912,-1 0 0,-3-3 0,0-1 0</inkml:trace>
  <inkml:trace contextRef="#ctx0" brushRef="#br0" timeOffset="883">898 964 24363,'13'29'436,"-2"-3"-329,-11-14-6,-1 3-57,-1 3-16,-3 0-16,-2 3-24,-2 0 12,0-1-22,-2 0-23,1-3-39,-1-1-56,0-2-101,3-2-195,0-3-259,2-3-430,2-1-668,2-2-918,2-2-3534,0 0 442,2-2 5803,1-1 0,0 1 0,-1-1 0</inkml:trace>
  <inkml:trace contextRef="#ctx0" brushRef="#br0" timeOffset="10857">329 1577 19288,'-6'-20'1221,"2"3"-952,4 17 403,0 0-437,0 1 6,1 2-22,0 3-29,1 1-22,1 2-33,-2 2-12,1 0-22,0 3-23,-1 0-11,1 2-16,-1-1-6,1 2-1,0-1-10,2 1 0,-1-2-12,2-1 12,0-1-1,2-1 6,0-1 23,1-1 0,2-1 10,0-1 7,1 0 5,1-1-6,-2-2-5,2 1 11,-2-2 0,0 1 0,0-1-6,0 0 6,0-1-22,-2-1 11,2-1-12,-1 0-16,1-1 6,-1 1-7,0-1-4,0 1 16,1-1 0,-1 0-6,1 0 0,0-1-10,-1 0-1,1-1-6,0-2-5,0 0 17,1 0-17,1-2 11,1-1-5,1 0-12,1-2 6,0 0-5,1-1-1,-1 0 6,0 1 6,-2 1-12,1 0 1,-1 1-1,-1 0 0,1 1-4,0-1-13,0 1 1,-1 1-6,1 0 6,-2 0-1,2 0 1,-1 1-6,-1 0 5,2 0 1,0-1 0,0 0-1,2-1 6,-1 1-5,2-2 5,1 0-11,1 0 0,-1 0 6,0 1-6,-1 0-6,-2 1 6,-2 1 0,-1 1-5,-1 0 5,-2 0 0,1 0 0,-2 1 11,0 1-11,0-1 5,0 2-5,1-2 0,0 1 6,0-1 5,1-1 0,0 1-5,1-1-6,1 0 17,0-1 5,2 1-5,-1-2 11,3-1-6,-1-1-5,3 0 0,-1 0 5,1 0-16,0 0 0,-1 0 5,-2 2 6,-2 1-6,-1 2-6,-3 1 1,-1 0-23,-2 1 28,0 0 1,1 0-1,-2 1 6,2 1-6,-2 1 0,1 1 6,0 1 11,0 1-11,-1 1 16,1 1-22,-1 0 1,0 1 4,1 1-4,0 0 10,0 0-5,0 0 5,-1 0-11,1-1 1,-1 0-1,0-1-11,-1-2 11,1 0 6,-1-1 5,0-1-22,0-1 11,0 0-11,-1-2 12,0 1 4,-1-2-10,0 1 11,0 0-6,-1-1 39,1 0-38,0 0 10,0 0 0,1 0-22,0 0 17,0 0-6,1-2 12,0 0-12,-1-1-5,1-2-1,0 0 1,0-3-1,0 1-5,0-2 0,1 1-11,0-1 11,1 0 17,-1 1-6,-1 1 6,2 1-17,-2 1-11,0 0 0,1 2 5,-1 0 0,2 0 6,0 1-16,0 1-1,0 0 6,1 1-12,0 0 18,0 0 10,1 1-10,0 2 5,1 1 0,1 2-12,1-1 7,0 2 10,2 0-5,0 1 0,1 0 6,0-1-12,1 1 6,0 0-11,1 0 22,0 0-11,0 1 6,0 0 0,2-1-23,1 1 22,2-1 1,1-1 0,3-1-18,1-1 12,1-2 6,1-1 0,-2-2 10,0 0-16,0-1 0,-1-3 0,1-1 12,0-4-1,2 0 0,-1-3 6,1 1-12,-1-1 12,1-1 6,0 0 16,-1 0-6,-1 1 1,0 0 11,-3 1-6,0 0 28,0 0-16,-1 0 5,0 0 0,-2 1 5,2-1 1,-3 0 5,0 0 0,-2 0-5,-1-1 5,-2 1 0,-2 1-11,-2-1-17,-2 1-16,0-1-6,-3-1-6,1 1 6,-2-2-12,2 1-5,-1-2-11,1 1 11,1-2-6,0 0-16,1 0-6,0 0-62,0 1-38,-1 1-96,-3 3-258,-1 2-274,-1 4-505,-2 3-1618,-3 4-6430,-1 1 9309,-2 4 0,2-4 0,3-1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56.78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0 102 24357,'33'-26'571,"-5"3"-431,-18 19-33,0 0-18,1 0-22,1 0-16,0 0-11,2 0-46,0 0 23,0 0 0,2 0-1,0 0 1,0 0-22,2 0-12,-2 1-11,1 2-11,-2 0-124,1 1-162,-3 1-263,1 2-454,-2 1-907,0 3-1574,-1 0-5153,-2 1 8676,-2-3 0,-4-1 0,-1-3 0</inkml:trace>
  <inkml:trace contextRef="#ctx0" brushRef="#br0" timeOffset="260">154 256 16773,'1'5'3305,"0"-2"-2650,-1-3 3255,0 0-3832,48-22-39,-27 12-28,39-17-16,-39 21-51,0 0-73,-1 3-140,-1 1-246,-1 1-471,-1 1-1165,0 1-2044,-3 2-4448,-2 0 8643,-2 1 0,-6-2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55.56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1069 21573,'20'-16'594,"-2"2"-459,-9 7-6,3 0-34,-1-2-6,3 0 7,1-2-18,1-1 6,1-1 6,1-4-1,2-1-5,0-2 11,2-2-16,-1-2 5,1-2 0,0-3-17,0 0 6,-1-1-17,-1 1 0,-2-2-6,-1 2 12,-1-1-1,-2 0 7,-2 0 10,0 1-16,-2 0 22,0 1-12,-2 1-16,0 2-22,-1-1-17,0 2 5,-1-1-5,1 1 17,-2 0-6,1 1-6,-2 0-5,1 2 0,-2 1 5,1 0 0,-2 0-5,1 0 11,-2 0-5,1 2 10,0 0 18,0 1-1,-1 1 28,1 1 12,0 1 5,-1 2-5,0 2-23,-1 2-22,1 1-17,-1 2-17,1 1 6,-1 1-12,0 2-128,0 0 118,1 4 10,-1-1 6,1 3-16,0 1 16,0-1 17,-1 4-6,0 0 6,0 4 17,0 1-17,0 4 11,-2 2-4,0 2-13,0 3 6,0 1-6,1 3 1,0-1-1,1 4 6,0-1-33,0 3-7,0-1 1,0 2 6,0-2 21,0 0 12,0-1-16,0-2-1,0 0-11,0-2-6,0-1 12,0-1-6,0-1 5,0-2-10,-1 0 16,0 0 0,0-2 0,0 0 6,0-3-11,-1 0 5,1-2 6,-1 0 22,1-3-17,0-2 18,0-2 4,1-1-16,-1-1 28,0 0-16,0 0-12,0 0-12,1 0 1,-2-1 0,2 1 11,-1-2 0,-1 2 11,1 0-5,-3 0 5,1 1 6,-1 2-34,-2 1 6,-1 1-12,0-1 12,-1 1 0,0-1-11,2-1-6,-1-1-23,2 0 34,-1-2 12,1 0-1,1-2 29,0 0-40,1-2 17,0-1 5,0 0 12,-1-2-6,0 0-11,0 0 0,-2 0-22,1-2 11,-1-1-12,-1-2-5,1 1-22,-1 0 16,-1-1 6,1 2 0,-2-1 12,1 1-35,-2 1 6,0-1 1,-1 1-7,-1-1-10,-1 1-7,-1-2-4,-1 0-24,-2-2 12,1 0-5,-1-2-1,1-1 12,-1 0 5,1-2 6,0 1 0,1-1 16,0 1-22,1 1 29,1-1-7,2 2 23,1-1 0,0 1-11,3 0 17,1 1-34,2 1 39,-1 3-11,3 0-11,1 2-17,0 0-6,1 0 12,0 1-1,1-1 34,1 0-5,2 0 0,3-1 10,2-1 12,2-1-16,1 0-7,3-2 6,2 0-22,1-1 34,2 1-23,0 1 0,1 0 11,1 2-22,-1 1 5,1 1-5,0 1-56,2 2-197,-2 2-279,0 2-549,-2 3-1261,-3 2-3500,-4 1-3008,-2 1 8861,-4-4 0,-4-3 0,-2-4 0</inkml:trace>
  <inkml:trace contextRef="#ctx0" brushRef="#br0" timeOffset="701">855 872 23013,'13'-21'644,"-4"4"-549,-12 17-16,-1 0-18,-2 1 6,0 2-5,-2 1 0,0 3-12,-2 1 0,-1 1-5,0 0-11,-1 0 5,0 1-11,0 0 17,1 0 0,0 0-6,0-1-11,2-1-6,1 1-5,2-1 0,1 0-12,2-1-10,0 0 5,3-1-6,0 1 17,0-2-5,3 0 5,0-1 6,2 0-6,2 0 28,0-1-5,0 0-6,1 1 6,0-1-12,1 1 6,0-1 17,1 1-6,-1 0-11,1 0 0,-2 0-11,2 2 28,-2-1 5,1 3 0,-3-1 12,1 2-17,-3-1 16,0 1 7,-2 0-1,0 0 6,-1 0 0,-1-2 11,0 0-6,-1-1 12,-1 0-17,-1-1-23,-1 0 1,-2 0-18,-1 0 1,1-1-6,-2 0 0,0 0 5,-1-2-5,-1 1-5,-1-1 10,0-1-27,0 0 11,0-1-6,3 0-11,-1 0 6,3-1-57,1 0-38,1-1-74,1-2-122,0 1-175,1-2-307,1 2-661,0-1-1261,0 3-3988,1-1-1209,-1 2 7886,0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02.66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87 1 25119,'-10'32'398,"3"-4"-281,5-17-33,1 3-5,0 1-6,-2 2-6,1 2-17,-3 1-11,1 2-16,-2 1 5,0-1 0,1 0 0,-1 0-6,0-2-27,1 0 27,0-1-11,1-1-5,1-2 5,0-1-28,2-4-5,-1-1-17,2-2-12,0 0-66,0-1-79,2-1-129,1 1-174,2 1-179,0-1-285,0 2-606,1-1-833,0 1-1967,0 0-3954,0 1 8323,-2-2 0,-2-4 0,0-2 0</inkml:trace>
  <inkml:trace contextRef="#ctx0" brushRef="#br0" timeOffset="333">284 483 24357,'-6'58'246,"1"-7"-184,-1-36-12,-1 1-16,-1 0-23,1-1 6,-1 1-11,-1-2-12,0 1-5,1-1-40,0-2-61,2 0-140,0-3-173,2-1-253,2-3-532,2-1-812,0-2-1646,1-2-4762,1 1 8430,1-1 0,-1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7:58.16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288 55 19423,'-2'-23'1568,"0"5"-1070,2 15-33,-1 2-44,0-2-52,0 1-44,0 0-45,0 1-28,0 0-50,0 1-40,0-1-56,-1 1-38,0 0-24,-2 3-10,-1 1 5,-2 5-16,-2 3 10,-1 2 1,0 3-1,-1 0 12,0 2 0,0 1 5,0 0-22,1 0 6,0 0 0,0 2-6,1 0 11,-1 2 0,0 1 0,2 2 0,-2 1 12,1 2-6,0 0 5,-1 1 0,-1 0 12,0-1 11,0 1-12,0 0 1,1-2-6,2 0 11,1-2-16,3-1 0,1-2-12,2-1 0,1-3 17,0 0-6,2-1 12,1 0-17,2 0 5,3-1 17,2-1 6,2-2-6,1 0 17,1-2-5,2-1 5,1-3 28,2-2-34,0-3-5,3-2-11,2-2-34,1 0 0,1-2-6,2-1-11,-1 0-11,-1 1 11,0 1 6,-2 1-11,-3 0-6,-2 0-28,-2 0-23,-2 1-33,-3 0-56,-2 2-162,-2 1-241,-3 2-466,-2 1-1320,-2 4-5911,-1 0 8240,0-1 0,0-3 0,0-4 0</inkml:trace>
  <inkml:trace contextRef="#ctx0" brushRef="#br0" timeOffset="3616">901 273 14521,'6'-22'2275,"-2"4"-1542,-6 15-66,-1 1-85,0 0-77,-1 1-80,-2 0-44,1 0-62,-1 1-44,0 0-57,0 0-44,-1 0-18,2 1-27,-1 1-39,0 1-23,1 0-39,0 1-22,1 2 10,-1 0 1,0 3 0,-1 2 5,-1 3-10,-1 1-1,1 2 0,-1 1-5,0 0-1,1 1 6,-1 0 1,1 2-1,0-1 0,0 1-5,-1 1 5,1-1 6,-1 0 5,0 2 0,0-2 6,-1 1 6,2 0 5,-1-1 12,2 0 5,0 0 11,1-2-5,2-1 0,1-2-12,1-1 12,1-2-1,0 0-5,1-3 17,2 0-6,0-2 23,4 0 22,0-3 22,2 0 34,1-2 12,1-1-7,2-2-16,2 0-34,1-2-5,1-1-29,1-5-10,1 0-12,2-3-22,-1 0-17,1-2 0,-1 1-6,-2 0 12,-1-1-1,-3 1-5,-1 0 23,-3 1-6,-2 0 22,-3 1-11,-1-1 0,-2 1 0,-1 0 0,-1 0 0,0 1 5,0-1-16,-1 0-17,-1-1 0,-1-1-5,0-1 10,-1-2-10,0 0-7,0-2 7,-1 0 5,0-2 5,-1-1 1,0-2 11,1 0 22,-1 1-5,1-1 10,0 2-16,1 1-21,0 2-2,0 2-16,2 3-6,-1 3-5,0 2-6,1 2-11,0 1-34,1 2-17,0 1-62,0-1-60,1 2-57,-1 0-112,0 0-73,-1 2-89,0 1-151,-1 4-209,-2 1-379,1 0-471,-2 3-879,1 0-3675,1-1 6279,0-1 0,2-4 0,1-2 0</inkml:trace>
  <inkml:trace contextRef="#ctx0" brushRef="#br0" timeOffset="3982">1077 755 23478,'26'33'134,"-5"-5"-100,-19-15-12,-2 0-5,0 1 22,0 1-39,-1 1-22,-2 0-34,-3 2-79,-2-1-133,-1 1-208,0 0-337,0-1-503,0 0-538,2-1-935,0 0-2740,2-3 802,1-2 4727,2-4 0,1-3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09.54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38 24385,'37'-11'84,"-5"2"-73,-18 5-5,0 1-6,1 0-17,0 0-22,-1 1-28,0 0-1574,13 2 486,-12 0-3706,13 6 4861,-17-1 0,-2 1 0,-5-2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03.68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166 162 23752,'24'-54'728,"-4"10"-577,-23 42-55,0 2-29,0-1-56,-1 1 11,-1 1-10,-1 3 16,-2 3 0,-1 3-12,0 3 1,-3 1-11,2 2 5,-1 0 23,1 2 5,-2-1 6,1 0 16,-1 2 1,-1 0-6,2 2 22,-1 0-50,3 0-11,0 0 0,1 0-17,2 0 5,1 0 7,1 0-6,1 0-17,2-2 22,0 0-6,1-3 1,2-1 5,1-3 6,2-1 11,1-4 6,2-1 44,1-2-22,3 0 28,0-3 6,2 1-1,2-2 1,0-2-12,3-2-16,0-3-40,3-4 23,2-2-11,3-2-1,1-3 29,2 0-29,-2 1 7,1-1-1,-3 1 17,-1 2-6,-4-1 1,-1 2 5,-4 1 16,-2 1 208,2-9-201,-9 9-23,2-7-11,-9 11 5,-2-2-33,-1 1 11,-2-1-11,-1-1 11,-1 0-17,-2-1 0,-1-1 0,-1-1-16,-2 1 5,0-2 0,-1 0-6,-1 0-11,1 0 12,-1 0-1,1 0 0,2 1 1,1 1-6,1 0-1,3 3-10,1 2-17,2 1-101,2 3-73,1 1-84,1 3-95,0-1-56,1 1-163,2 1-212,1 2-426,2 3-740,-1 2-1444,0 3-5164,-1 0 8597,-1 0 0,-2-6 0,0-1 0</inkml:trace>
  <inkml:trace contextRef="#ctx0" brushRef="#br0" timeOffset="2327">626 578 24038,'22'38'325,"-7"-4"-269,-18-17-34,-3 1 0,-1 0-38,0-1 27,-1 1-11,0-1-23,1-2-5,-1 0-112,0-1-128,1-1-259,0-2-402,0-1-668,3-1-980,-1-2-1455,3-1-4067,-1-1 8099,2-3 0,0-1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13.11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252 62 24010,'-15'-18'330,"1"3"-285,7 15-17,-2 0-6,-2 3 1,-1 1-6,-3 4-12,-1 0-22,-1 1 23,0 1 0,0 1 10,1-1 24,2 0-29,0-1 6,3 0 5,1 0-5,1 0 0,2-1-12,1 0 6,1 0-22,1-1 17,2 0-6,0 0-6,1 0 1,1-1 5,0 0 5,0-1 6,0 1 12,0-2-1,2 0 17,2 1 12,1-2 44,1 0-11,2 0 11,0-1 6,3 0-56,0-2 44,3 0-21,-1 0-17,1 0-1,0 0-11,-1 0-11,0 0-22,-2 1-1,0 0-5,-1 2 12,-1-1 16,-1 2 0,1 0-6,-1 0 6,2 0 6,-2 0-1,3 0 34,-1 0-22,1-1 6,2 1-12,0 0-6,1 0 1,-1 1 0,-1 0-6,1 2-12,-3 0 7,0 1 10,-1 0-10,-3 1 10,-1-1-5,-2 2 6,-1 0 11,-2 0 0,-2 2-12,-1 1-5,-4-1-17,-1 1 1,-2 0 10,0 0-11,-1-1 12,0 0-12,0-1-6,1 0 7,1-2-7,0 1 1,0-1-6,2 0 11,-1-2-17,3 0 18,-1-1-18,1 0 0,0-1 6,-1 1 12,1-2-1,-1 1 0,1-2 0,-1-1 0,0-1 12,1 0 5,-1 0 11,0-1-22,0 0 11,1 0-17,0-2-22,0-2 22,1-2-22,0-1 0,1-2 11,-1 2-12,1-1 24,0 0-12,-1-1 0,1 1-6,0 0 6,-1-1 11,0 2 0,0-1-5,1 2-17,0-1 5,1 0 1,-1-1 16,2-1-11,-1 1 0,1-2-6,0 1 6,1-1 6,0 0-6,0 0 5,1 1 1,1-1-6,1 1 11,2 0-5,0-1-6,2-1 0,0 0-6,0-1 17,0 1-11,1-2 23,0 1-6,0-2-6,0 1 11,0-2-22,0 0 6,-1-1 5,-1 0-11,1 1 6,-1-2-1,0 1-5,-1-1 0,0 2-5,0-1-1,0 1 12,0 1-6,0 0-12,0 1-4,0 2-24,-1 2-21,0 3-23,-1 1-62,1 2-72,0 1-101,2 2-118,0 0-180,2 0-290,1 2-728,0 0-1502,0 3-5662,0 0 8799,-2-1 0,-3-1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17.19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298 45 23814,'-35'-11'425,"4"4"-307,22 12-17,-2 4-12,-1 1-16,-1 2 6,-3 4-1,-1 0-33,0 2 0,0 0-12,0 3-10,1 0 21,-1 2-27,1 0-6,1 1-27,2 0-18,3-1 12,2-1 5,4-2 17,1-2 0,2-1 5,1-2 7,2-3 4,2-1 1,3-1 0,2-3 5,3 0 12,1-4 16,3-1 29,1-1 5,3-2 5,2-2-10,1-3 5,1-1 12,2-2-12,0-1 11,0-1-22,-1 0-12,0-1 6,-3 1-5,-1 1 16,-3-1-5,-1 1 6,-2-1 16,-2 1-6,-2-1 12,-3 0-11,-2 1-1,-2-1 12,-1 1 0,-1-1-6,-2 1-16,0-1-12,0 1-11,0-1-6,-3 0-5,-1 0-6,-4-1-11,0-1-5,-2 0-1,-2-1-11,0 0-11,-1-2 11,0 2-11,0-2 6,-1 3 0,1 0-6,1 3-6,-1 1-5,0 3-12,1 1-16,0 2-22,1 2-74,2 0-50,0 3-83,2 1-80,0 2-94,3 1-141,1 0-246,2 1-616,0 0-1394,2 2-6151,0-2 8990,2 0 0,-2-4 0,0-1 0</inkml:trace>
  <inkml:trace contextRef="#ctx0" brushRef="#br0" timeOffset="351">627 395 25718,'7'72'219,"-3"-12"-180,-13-43-17,-2-1-33,0 1 17,-1-2-1,0 0-33,0-1-22,0 1-146,0-3-157,2 1-275,-1-3-436,3-2-818,1-2-1736,5-3-5248,0-2 8866,2-1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14.2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25 745 22520,'-4'20'387,"1"-2"-298,2-5-16,-2-1-17,1 1-17,-1-2 6,2 0-11,-2-1-6,2-2-28,-1-1 16,1-1 7,1-1-12,-1-2 0,1 0-11,0-2-5,0 0 492,0 0-437,0-4-27,1 1-18,0-5 23,1 2-5,2-4-7,-1 0-10,2-2-6,-1-1 6,1-1 10,0-1 1,0 0 0,1 0-28,-2-1 16,2 0-5,-1 1 6,1-1 5,0 1-16,1 0-7,0 1 1,0 0 11,2 2-5,-1 2 16,0 0 0,0 3 6,-1 0-12,1 2-10,-1 0-1,0 2-22,-1 1 23,-2 0-12,0 1 17,0 0 5,-2 1-10,1 1 22,-2 1 33,1 2 40,0 0 10,-2 2 1,1 1-11,-1 0-23,0 2 6,0 0-17,0 2-17,-1 0-5,1 0-1,-3 0-5,2-1-11,-2-1 17,2-1-29,-1-2 12,1-1-17,1-1 11,-1-1-11,1-3-11,0 1 39,0-2 39,0 1-50,1-3 5,0-1-10,2-3 4,1-2-4,2 0 10,1-1-16,0 0-12,0 0 6,0-1 0,0 0 6,1 0 10,-1 0-16,0 2 6,0 1 5,-2 2 0,0 0 6,-1 3 0,-2 0-6,0 1-5,-1 1 5,0 0 6,0 0 0,1 0 11,0 0-6,1 0 6,1 2 11,-1 2 0,2 2 6,-2 3 6,1 2 5,-2 2-11,-1 1-6,0 2-5,-1 0-23,0 1-11,-1 0-11,0 0-34,-1-1-45,-1-1-112,0 0-151,1-2-235,-1-1-352,2-2-680,-1 0-1095,0-3-4819,1-1 7534,0-2 0,0-1 0,1-2 0</inkml:trace>
  <inkml:trace contextRef="#ctx0" brushRef="#br0" timeOffset="700">507 658 20907,'-23'66'1002,"3"-10"-755,14-44-45,1 1-45,1-2-34,1-1-11,0-2-39,1-1-17,0-2-12,1 0-27,1-4-11,-1 1 22,1-2 229,0 1-206,1-4-6,0 0-23,2-4-5,1 0-12,1-2 7,2-1 4,0 1-4,0-3 16,0 0-17,0 0-6,0-2 7,1 0-7,1 0 12,-1-1-17,0 1 6,0-1-6,-1 2 5,-1 1 18,0 2-7,-1 2 7,-1 1 22,0 3-6,-3 1-6,1 2 18,-2 0-12,1 1-28,0 2 28,-1 0 6,2 3 6,0 1-1,-1 2 12,2 1 5,-1 2-11,1 1-11,-1-1-1,0 0-16,1 0 6,-2-2 22,2-1-28,-2-1 0,2-1-6,-1-2-10,-1-1 16,1-1 5,0-1 18,-1 0-1,0-1 23,2 0-6,-1 0-17,1-2-5,2-2-28,2-2 5,1-2-16,1-1 16,2-2-16,0 0 0,1 0 5,0 0-34,0 1 23,1 0-5,-1 2-1,0 1 1,-1 1 5,0 2-6,-1 1 0,-1 1 18,-2 1-24,-1 1 18,-1 0 0,-1 0 16,-3 1 6,1 2 0,-2 3 11,0 2-5,-1 1 22,-1 3-6,-1 1 1,-2 0-18,1 1 1,-1-1-12,1 0-11,0-2-5,2 0-6,0-2 0,1 0 0,1-1 17,0-1-68,0-2-44,0 0-106,0 0-236,0-1-302,0-1-611,0 0-963,0 0-1983,1-1-4201,-1 1 8497,1-2 0,-1 0 0,1-1 0</inkml:trace>
  <inkml:trace contextRef="#ctx0" brushRef="#br0" timeOffset="1133">1273 1 23691,'-40'81'795,"5"-10"-594,23-40-27,0 1-40,-2 1-16,-1 3-28,1 0 5,-2 3-45,1 1-11,0 1-10,0-1-51,-1 2-448,-2-3 458,1 1 1,-1-1 11,2-2 0,0-1 6,2-2 153,1-3-136,2-3 67,1-4-79,2-3 6,3-5-12,1-3 227,1-5-232,3-1-6,-1-4 1,1-1 10,2-1-10,0-1-1,4-2-22,0-1-23,2-3-61,1-1-112,1 0-151,0-1-263,0 1-516,0 0-1036,0 1-3624,-1 0-2828,-1 1 8642,-2 2 0,-3 1 0,-2 1 0</inkml:trace>
  <inkml:trace contextRef="#ctx0" brushRef="#br0" timeOffset="1742">1339 504 24301,'-15'3'202,"0"1"-163,8 0-17,0 0-5,0 0-6,1-1 12,-1 1-7,0-1-4,0 2 4,-1 0-10,-2 1 0,1 0 5,0 0 0,-1 1-11,1-1 11,0 1-11,2-2-5,0 0-1,2 0-22,0 0 0,2-1 6,1 0 16,1 0 0,1 0 12,0 0-12,0-1 6,1 1 12,1-1-7,1 1 12,2-1-17,2 1 17,0-1-6,1 0 0,1-1 12,0 1-18,1-1-5,0 1 0,0 0-11,-1 0 17,0 1-1,-1 1-5,1 0 0,-1 0 11,1 1 1,-1 0-1,2 0 6,-2 0 5,0 0 34,-1 1 22,-2-1 6,-1 2 23,-2 0 5,-1 1 0,0 1 45,-1 0-39,-1 0-12,-1 0-16,-2 2-34,-2-3 17,-2 2-17,-1-3-6,-1 1-11,0-2-11,-2 1 0,-1-2-11,0 1 0,-2-2-12,-1-1-10,-1 0-6,0-2 22,-1 0-17,0-1-16,1-1-12,1 0-27,2 0 5,2-2-45,2-2-62,4 0-122,1 0-113,3-1-95,2 0-174,0-1-352,4-1-846,2 1-1765,4-1-5013,0 2 8643,-1 2 0,-4 0 0,-2 3 0</inkml:trace>
  <inkml:trace contextRef="#ctx0" brushRef="#br0" timeOffset="2117">1580 833 26575,'-1'42'123,"-2"-4"-111,0-20-12,-2 3-17,-2 0-45,-2 1-55,-1-1-135,-1 1-191,-2-2-280,1 0-397,0-1-919,2-2-1854,0-3-4961,3-3 8854,2-4 0,3-3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11.5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299 101 18852,'24'-20'1472,"-6"3"-1001,-16 13-46,-2 0-61,0 1-39,0-1-67,0 1-28,0 0-28,0-1-18,-1 1-4,0 0-18,-2-1-11,1 1-16,-1 1-18,-2-1-22,2 1-11,-1 0-28,1-1 0,-1 2-11,1-2-17,-2 1 6,0 0-23,1 1 6,-2 0 5,0 0 1,0-1-7,-2 2 7,0 0-12,-1 0 6,-1 0 16,-1 0-5,0 0 12,0 0 10,-1 1 0,1 1 12,-1 1-6,0 1-17,0 1 0,0 0-11,0 2 6,-1 1 0,1 0-1,0 2-10,1 0-18,0 1 1,2 1-1,0 0-5,1 0 6,1 1-6,0-1-17,1 1 6,-1-2-11,2 0-1,0-2-5,2 0 34,1 0-1,2-1-5,0 0 12,0-1-18,0 0 0,0 0 1,1-1 22,1 1-23,2-1 0,2-1-10,1 2 21,0-3 1,2 1-1,1-1 12,1 0-50,2-1 49,2 0-4,0-2-1,1 0 17,0-1-28,0-2 5,0 0-5,0-4 17,-1-1-11,0-2-1,-1 0-10,0-1 5,-2 0 5,0 1 7,-1-1 21,-2 1-22,-1-1 23,-1 0 5,-1 1-22,-1 1 17,-1-1-6,-1 1 5,-1 0-5,0 1 11,-1 0-16,-1 1-6,0-1 5,0 2 0,0-1 23,0 1 11,0 1 6,0 1-23,-1 1 23,0 0-12,0 1-5,0 1-5,0 0-18,0 0 17,0 0 68,1-1-74,-1 2 18,1 1 33,0 3 11,0 2 11,0 1-11,0 2-22,0 2 6,-2 2-18,-2 3-10,-2 1-1,-2 3-16,1 0 5,-1 3-6,0 0 7,1 0-12,-2 1 0,0-1-12,0 2-4,1-2 10,1 0-22,0-2 0,1-1 11,2 0-11,1-1 0,2-1 6,0-2-6,1-2 0,0-2 5,1-3 7,0 0-7,1-3-5,1-2 6,0 0-1,0-2 7,0 1 10,0-3-22,0 0 11,0-1-5,1 0-1,1 0-5,0-1-5,0 0-46,1-3-94,0 1-146,1-3-286,0 1-538,0-1-1288,0 1-5461,-1-1 7864,0 2 0,-4 2 0,0 1 0</inkml:trace>
  <inkml:trace contextRef="#ctx0" brushRef="#br0" timeOffset="583">540 539 21276,'2'-17'745,"-1"2"-509,-1 14-62,0 0-51,-1 1-56,-1 0 0,-2 3-11,-2 1 6,0 4-1,-1 0-33,-2 2 23,2 0-23,-1 0-6,0-1-16,2 0 5,1-2-11,2-2 0,2-1 39,0-2-16,1 0 38,1-2 40,1 0 0,1-1 16,3-2-21,1-2-12,1-3-6,-1-1 12,0 0-6,-1 0 11,-1 1 6,0 2 27,-2 0 18,-1 2 0,-1 2 5,-1 0-56,0 1-33,0 0-1,0 0-61,-1 1-22,0 0-29,0 0-44,0 0 6,-1 1-23,1 2-56,-1 1-118,0 3-190,-1 0-336,2 2-740,-1-1-1097,2 0-4700,0-2 7349,0-1 0,0-2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18.3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295 391 22755,'-14'-11'1333,"2"2"-1019,9 8-57,1 0-55,-3 1-56,1 0-40,-1 0-33,-1 0-17,0 1-28,-1 2-6,0 2-5,-2 1-17,2 1 22,-2 2-5,1 0 6,-3 2 11,1 0-6,-3 2 17,0 1-12,-2 3 18,0 0-1,0 3 6,-1-1 0,1 3-11,1-2-17,1 0-6,2-1 1,2-1 5,2 0 22,1-2-16,2 1-18,1-2-10,2 0 16,1-1-10,0-1 16,0 0-6,1-2-28,1 0 29,1-1-6,3 0 16,1 0 6,1-2 1,1 2 10,2-2 12,1 1 22,2-3-12,1 1-4,0-3-1,1-1-6,1-2 1,1-1 0,2-2-23,0-1 6,2-4-1,-1-2-16,1-1 34,0-1-23,0-2 0,-2 0 12,-1-2 22,-2 0 22,-2 0 6,-2 0-1,-2-1-10,-2 2 5,-1-1 12,-2 1-18,-2 0-5,-1 1-28,-2 0-11,0 0 5,-1-1-5,-1-1-17,-1 0 6,-3-2-29,-3 1-5,-1-2 6,-1 1-12,-1-2 6,-1 2 6,-1 0-12,-2 1 1,-2 2-6,-2 1-1,-1 4-32,0 2-40,-1 5-34,1 1-84,1 2-61,1 1-84,3 3-95,1 3-135,4 0-213,3 0-398,2-1-907,2 1-1965,3-1-4930,0-2 8990,1-1 0,-1-2 0,2-1 0</inkml:trace>
  <inkml:trace contextRef="#ctx0" brushRef="#br0" timeOffset="2284">558 84 21489,'28'-37'1059,"-6"6"-712,-21 28-16,-1-1-1,1 1-16,-1 1-51,0 0-22,0 1 168,0 1-342,0 2 22,1 1 12,1 2 0,3 2 5,0 0-10,3 2 16,0 1 0,2 1 0,2 1 0,0 0-11,1 2-17,-1 0 6,0 2-6,-1 0 0,-1 2 0,-2 1-34,-1-1 23,0 3-28,-1-1-6,2 1 11,-1 1-39,2 0 45,1 1 0,1-2 0,1 2 6,0 0-6,0 0-6,-1 0 1,-2 0-6,0 0-6,-3 0-6,0 0-27,-2 0 28,-1-1-12,-2 1 6,0 0 17,-1 0-17,-3 0 5,0 1-10,-2 0 10,-2-1-10,-1-1-1,0-1 1,-2 0 5,-1 0 16,-1-1-10,-2-1-12,1-1 6,-2 0-16,1-1-12,0 0 11,0-1-22,1-1 11,1-2 5,1 1 1,2-2-1,2-2-21,1-1 16,3-2-17,1-1-17,2 0 1,0-1-74,0-1-44,0 0-73,0 0-106,2-1-124,0 2-229,1-2-432,1 1-1114,1 1-6011,0-1 8240,0 1 0,-2-3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28.58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1 899 19815,'30'-4'565,"-3"-1"-380,-15 1-17,1-3-22,1 0-12,1-3 6,0 0 6,0-3 27,1 0 1,0-2 5,-1-1-5,1-1-17,0-2-11,0 0 11,-1-3-23,1-1 12,0-1 5,-1-2 11,1 0 6,-1-1-5,0 0 16,-1 0-11,0-1-17,-1 1 17,0 0-22,-2 2-1,-1 1-10,-1 1-18,-1 2-33,0-1 6,-1 2 5,-1-1-11,-1 1 11,0 1-22,-1 0-6,-1 1-11,-1 0 6,-1 1-34,1 0 0,-2-1-11,1 0-17,-1-1 23,0 0-1,0 2-5,-1 2 16,0 2-10,-1 1-6,0 3-12,1 0 6,-1 3-5,1 1 5,0 1 12,0 1-18,1 1-16,-2 0-23,2 2-879,0 0 863,0 3 50,0 1 16,0 5 12,0 1-5,2 2-1,-1 2 6,1 1-17,0 2 6,-1 3-6,1 0-5,-1 2 5,0 1-5,1 3-6,0 0 0,0 2 0,1 2 0,-1 1 17,1 3-23,-1 0 6,0 2 0,0 0-11,0 1 16,0-2-10,0 0 5,0-2 11,0-3 6,-1-3-17,0-2 17,-1-2-1,0-1 35,-1-4 22,-1 1 22,-1-2 0,-3 0 0,-1-1 0,1 0-4,-3-2 9,1 0-27,1-2 0,-1-2 0,1-1-23,-1-1 6,1 0-11,0-1-6,0-1 17,0-2 0,0 1 23,0-2-18,0 0-22,-1-1-16,0-1-1,-3 0-11,-1-1 12,-1-2-29,-2-1-5,0-2 5,-1 0-10,0 0 16,0-1-28,-1 0-17,1 0 0,-1 1-22,1-1-17,1 0-23,0 0 7,1 1 10,1 0 40,0 0 22,1 1 5,2-1 1,0 0-1,2 0 7,1 0-1,2 0 22,0 1-21,2 0-1,1 1-6,0 1 18,1 0-6,0 1-6,1 1-152,0-2 63,0 2 5,0-1 6,0 0 33,1-1 40,2-1 27,3 0 18,3-2-23,1-1-6,3 0-5,0-1 28,1 1-12,1 0 1,-1 0 0,2 1-23,0-1 11,2 1-5,0 0-51,2-1-111,1 1-191,0 1-297,1 0-448,-1 2-684,0 0-1069,0 1-4464,-2 1 7326,-3 0 0,-8 0 0,-4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29.40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36 1 23422,'-1'32'185,"-1"-2"-146,1-13 11,0 1-5,0 0 50,1 2 0,-1 0 6,0 1-28,-1 1-17,1 0-11,0 0 5,-1 1 23,1 0-11,-1 0-18,0 0-10,1-2-12,-1-3-16,1-3 11,-1-2 11,2-4 0,-1-1 45,1-2-12,-1-1 1,0-2-1,1-1-21,-1 0 4,1-1 1,-1-1-6,1 1-3943,-1-1 3401,1-1 161,0 0 124,0-1 72,1 0 51,-1 0 22,1-2 28,0-2 79,0 0 50,1-1 39,0 0 84,-1 0 96,1 1 83,-1 0 51,0 2-34,0 0-95,0 2-117,0 0-85,0 0-16,1 1 0,0-1 33,1 0 39,3-1 6,0 0 23,2-1-18,1 1-38,1-1-35,1-1-27,-1 2-17,-1 1-11,-1 2-11,-1 0 5,-1 1 6,-1 2 22,1 1 28,-2 2-5,1 0-1,0 0-5,-1 1-11,0 0 28,0 2-17,-1-3 11,-1 2 6,0-3 0,-2 1 11,1 0 0,-1 0 16,1 1-21,-1-1 5,0 1 17,-1 0-6,-1 0 6,-1 2-11,-2-1-23,0 0-17,-2 0-5,-1-1 0,0 1 0,-1-1 0,0-1 16,-1-1 1,1 0-12,1-2-16,-1-1-34,1-1-11,-1-1-29,0 0-16,1 0-44,1-1-68,1 0-84,0-1-107,1 0-111,1 0-164,0-1-217,2 1-442,0-1-500,1 1-565,1 0-809,0 2 1,0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30.6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312 22 23567,'-6'-13'454,"-2"4"-303,-2 18-11,-1 2-11,-1 1-23,-1 4 1,-1 1-23,1 2-6,-1 1-22,1 2 23,-2 1 5,2 1 5,-2 1 18,3 1-35,-2 2 19,2 0-13,0 0-11,0 2 12,1 0-12,0 2 11,0 0 1,1 0-1,0 0-5,1-1-6,1-1-17,2-3 29,0-1-23,2-1-11,1-1 11,1 0-23,1-2 23,0 1-11,1 1 0,1-2-6,1 0-11,0-2 11,3-1 0,0-2 1,3-1-18,0-1-11,1 0 0,2-1 17,0-1-11,2-1 11,1-1-5,0-3-23,1-2-6,-2-2-39,1-1-123,-1-1-185,0 0-291,-1 0-493,-1 0-1193,-2-1-5579,-1 0 7909,-3 0 0,-2-1 0,-2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29.75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81 23864,'34'-11'146,"-4"1"-107,-16 10-5,1-2-23,3-1-6,2 1-10,2-2-12,0 0-22,3-2-51,0-1-128,2 0-169,-1 1-234,0-1-433,-2 2-592,-1 2-1043,-3 1-7142,-4 1 9664,-4 1 0,-7 0 0,-1 0 0</inkml:trace>
  <inkml:trace contextRef="#ctx0" brushRef="#br0" timeOffset="276">132 278 18056,'2'10'2347,"0"-1"-1748,-2-9 2358,0 0-2850,57-35-12,-35 24-5,45-26-46,-50 31-16,1 1-28,1 1-61,-1 0-96,1 3-117,-1-1-202,-1 2-297,-2 3-443,-1 1-710,-3 3-1379,-2 1-4912,-1 0 8217,-4 0 0,-2-4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09.89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38 6031,'1'2'5236,"-1"-1"3189,0-1-7440,2 4-39,0-3-54,2 3-75,0-4-78,0 0-128,3 0 83,9-4-553,-1 0-74,7-4-39,-3 1-22,0 0-12,-1 1-5,0 1-12,5 1-27,-8 1-516,10 1 191,-14 3-1188,6 9 813,-11-2-3463,9 17 1850,-9-13 2363,7 15 0,-9-19 0,1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37.01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186 56 24788,'-10'-31'543,"2"6"-424,4 25-19,1 2 1,-1 1-6,0 2 12,-2 2-6,0 1-29,0 1 1,0 1-22,1 1 27,0 1-16,0 1-12,0 1 12,0 1-29,0 2 29,0 0-12,-1 2-5,1 1-6,0 2-5,0 1-1,-1 1 1,1 1 0,-1 2-12,1 0-5,-1 2-12,0 0 1,0 0 0,-1 1-12,2-2 17,0 0-11,1-1 17,0-4-6,1-2 0,1-4-5,0-3-6,2-4-11,0-2 0,0-3-6,0-2-45,1-1-39,1-2-61,2 0-135,2 0-179,2-3-387,1-2-811,3-4-2230,0-2-5215,0 0 9119,-2 1 0,-5 4 0,-2 3 0</inkml:trace>
  <inkml:trace contextRef="#ctx0" brushRef="#br0" timeOffset="449">296 604 24794,'6'53'162,"-2"-8"-128,-6-31-17,-1 0-1,-1 2-32,-2 0-80,0 1-133,-3 1-214,0 0-341,-2 1-470,-1-1-578,-1 0-1305,-1-3-5203,2-1 8340,2-5 0,5-4 0,1-2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36.18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206 16 23030,'-46'26'325,"7"-1"-264,27-8-10,2 1-18,0 1-5,0 1-5,1 1 10,0-1-5,1 2 6,0 0 5,1-1 6,0 0-6,1-1-11,0-1 6,1 1-18,0-1 7,2-1 5,0 0 5,1-1-5,2-2-11,0-2 6,1-3 27,3-1 6,1-3 39,3-1 34,1-2-11,2-1 38,1-2 7,3-4-34,1-2 11,3-4-45,0-4-11,2-1-11,0-2-17,1-1 6,-1-1-6,0 0 5,-3 0 12,0 0 22,-3 1 12,-2 0-1,-2 0 1,-3 1 5,-1 1-17,-3 0-6,-2 3-10,0-1-18,-3 1 1,-2 1-23,-1-2 12,-1 1-18,-2 0-5,-1 0-5,-1 1-18,-1 2 12,-2-1-11,1 2-1,-1 0 6,0 1-22,0 2 11,1-1-11,1 2-23,2 0-16,1 2-68,1-1-117,3 2-78,1 1-102,2 0-50,0 1-56,2 0-129,1 1-223,4 1-483,1 2-705,2 2-1232,0 2-4958,-2 0 8251,0-1 0,-5-3 0,-1-1 0</inkml:trace>
  <inkml:trace contextRef="#ctx0" brushRef="#br0" timeOffset="279">491 388 24435,'-18'69'73,"1"-11"-78,7-41-46,1 0-5,1-3-89,0-1-152,3-4-224,1-1-319,2-2-438,1-2-665,1-2-1311,1 0-4896,0-2 8150,2 0 0,-2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35.2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105 52 17372,'14'-24'1860,"-4"3"-1356,-12 19-78,0 0-96,-1 1-95,0 0-55,-1 0-74,1 1-44,-2 0-1,0 2-22,0 2 6,-2 3 6,0 2 5,-1 2-17,0 1 6,-1 3 5,1-1-22,1 2 28,1 1-11,0-1 0,0 1-1,1 0 1,-1 0 6,2 1-1,1 0 12,0 0 5,1-1 22,2 2 13,-1-2 4,1 1-16,0 1-28,0 0-18,1 0-32,0-1 10,1 0 0,1-1-5,1 0 17,0-2-17,1-1 11,1-2 5,1 0 23,1-4 28,1 0 23,2-3 38,0-2 18,2-1 10,1-1-16,0-4-17,1-1-28,0-5-17,0-1-16,0-3-18,-1-2-16,0-1 17,0-2-1,-1-1 6,0 0 29,0-1-24,-1-2 18,-1 0 0,0 0-1,-1 0 23,-2 0-22,-1 1 5,-3 1-17,0 2-10,-3 0-1,0 1-17,-2 1-11,-1 0 6,-2 1-6,-3 0-4,-1 0 21,-2 2-40,-1 2 1,0 2-6,-1 0 6,1 3-6,0 0-11,1 2 6,1 0-45,1 1 33,3 1-50,-1 0-101,3 1-67,0 0-107,3 0-643,-1 1 218,3 3-382,2 1-474,3 4-982,1 0-3886,0 0 6480,0-1 0,-3-3 0,-3-1 0</inkml:trace>
  <inkml:trace contextRef="#ctx0" brushRef="#br0" timeOffset="301">521 381 24323,'-10'52'185,"1"-6"-146,0-24-11,0 1-22,0 2-17,0 0-28,0-1-34,0 2-56,1-2-123,1 0-157,1-2-212,0-4-259,1-1-408,1-2-431,2-3-769,1-3-1208,0-2-3541,4-4 7237,-1-2 0,1-1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58.9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0 124 17344,'3'-13'1484,"-2"2"-1108,1 11 0,-2-1 1751,1 1-1791,0 1-32,1 0-36,1 1-16,0 1 17,1-1-11,1-1-6,1 0 0,3-1-39,-1 0-6,4-1-6,0-2-16,1-1-17,2-2-17,0-1-22,2 0-39,-1 0-1,1 0-4,0-1-23,-1 2-18,0-1-4,0 0-7,-1 1-5,0 0 11,-2 0-33,0 1 0,-2 0-6,-2 1 16,-1 1-4,-1 1-18,-3 0-5,-1 1-62,-1 1 34,-1 0-28,0 0-68,-1 0-73,1 2-161,-1 1-180,2 2-336,-1 0-723,1 0-1231,1 1-5400,1-1 8239,-1 0 0,-1-3 0,-1-1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8:59.79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33 177 21416,'-18'-28'931,"3"5"-629,15 18-56,0 2-27,2 0-62,-1 0-34,2 1-17,0 0-5,2 1 0,0 1 11,1-1 0,1 1 5,1-1 12,1 1-11,1 0 5,2 0-17,0 0-10,2-1 4,0-1-27,0-1 11,2 0-11,0-2 11,0 0-11,2 0-12,0-2 7,0 1-1,1-1 0,0 0 1,-1-1-1,0 1-11,-1-1 6,-1 1-6,-2-1-17,-2 3-6,-2 0 1,-4 2 22,-2 1 28,-1 2 17,-2 0 168,0 0-264,-1 1-10,0 2 10,0 1 6,0 3 12,0-1-1,0 2 1,-2 0 5,1 2-6,-2 0 6,1 0 17,-3 1-6,1 1-5,-2 1 10,1 1 1,0 1-6,-1 2 1,0 1-12,1 2-6,-1 3-5,0 0 11,0 2 0,-1 1-11,1 0-1,-1-1-4,2 0-18,1 0 17,0 0 0,2-1-11,1 0 6,0 0-12,1-1 1,0 0 16,0-2-5,0-1-1,0-2 1,0-2-6,0-3 11,0-3 6,0-1-6,0-4-11,0 0 0,0-2 6,0-1-1,0-2 34,1 1-44,0-1-29,-1-1-55,2-1-74,-1-2-145,1-1-157,0 0-207,1 0-303,-1 0-553,2 1-1049,-1 0-4620,1 1 7197,-2 1 0,-1 1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0.33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98 0 24592,'2'39'577,"-2"-3"-420,-3-17-5,-1 2-29,-1 2-28,-2 3-5,0 2-23,-1 3-17,0-1-11,0 1-22,0-1-28,1-1 39,2-3-6,0 0 6,1-2 12,1 0-24,0 0 1,0-2 11,1 1 17,-1-3-23,1-2 1,0-2-6,2-4-6,-1-2 22,0-3-10,1-2 10,-1-3-27,1 0 22,0-2 118,0 1-146,2-4-6,1 1-16,2-4-51,0 1-56,2-2-151,0 1-213,0 0-364,0 1-683,-2 2-1625,-2 1-5875,-1 1 9040,-2 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2.61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16 118 22043,'16'-18'516,"-1"3"-353,-12 12-12,3-1-5,0 1-23,2-1-6,1-1-16,1 1-11,1-3-17,1 2-23,1-1-5,1-1 11,0 1 11,1-1 11,-1 1 12,1 1 0,-2 1 5,-1 0-17,1 3-11,-3-1-11,-1 2-22,-2-1 22,-1 1 6,-1 1 33,-1 1 11,-2 3 23,-1 1 5,-1 3-22,-1 2-5,-2 3-40,-2 3-28,-4 1-11,-1 2-17,-1 0 6,0 0 11,-1 0-11,1-1-11,0 0-1,0-1-5,1-1 0,2-1-5,-1 0-1,4-2 0,-1 0 1,2-4 22,1 0-17,1-2-6,1-1 6,0-2-11,0 0 16,1-1 1,0-1 0,0-2-6,0 1 0,0-2-12,3 0 12,0 0 0,4-2 6,0 0 5,1-1-11,2 0 11,0-1-5,1 1 5,1 1-5,0 0-6,0 1 0,-1 0-6,0 2 6,0 1-5,-2 2-7,1 3 7,-1 2 5,0 1 11,0 1-11,0 1 17,0 0-5,-1 1-1,1-1 0,0-1-5,-1 0-6,1 0 0,-1 1 0,-1 0 0,-1 1 0,-3 0 16,-1 2 1,-1 1 6,-3 1 16,-3 1 11,-4 1 6,-3 1 17,-3 0-34,-2 2 23,-2-2 5,-1 0 0,-1-2 12,-1 0-18,0-2-10,0-1-12,0-1 6,1-2 11,0 0 0,2-4-6,0-1 0,1-3 6,2-3-16,1-1-1,1-4-17,2-3-16,1-4-12,3-1-5,2-2-39,1 0-96,4 1-190,-1 0-314,2 3-537,1 2-1553,1 2-6496,0 2 9236,2 3 0,-3 0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1.06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99 24385,'37'-3'286,"-4"1"-186,-19 0 1,2-1-6,1 0-16,2-1-18,1-1-10,3 0 5,1-2-11,1 1 11,2-3-23,0 1 1,-1 0-11,0 0 16,-4 1 6,-2 1-17,-5 2 17,0 0-23,-5 2 6,-2 0 11,-2 2 17,-3 0 23,0 0 16,-3 0 140,0 0-123,-1 2-17,-2 1-28,-2 4-5,-2 1-12,-1 2 6,-1 0-11,1 2 6,-1-1-29,1 2 0,0-1 6,0 1-11,1 1-6,0-1 1,0 2-1,1 0-6,0 0 12,0 2 6,0 1 5,-1 1 5,-1 2 6,-1-1 12,1 2-6,0 0-1,0 0-10,2-2-6,-1 0 0,2-3-6,-1 1-5,2-2 0,-1 0 0,2-2-12,-1-1 18,1-2-18,1-1-5,0-1 0,0-2-5,1-1-1,0-1 6,1-1 0,0-1 0,0 0 0,0-1-11,0 0 0,0 0-45,0 0-62,2 1-83,-2 0-141,1 1-151,-1 2-224,1-1-286,-1 3-581,0 1-1312,-1 0-5624,0 0 8520,-1-1 0,1-5 0,0 0 0</inkml:trace>
  <inkml:trace contextRef="#ctx0" brushRef="#br0" timeOffset="649">438 624 23131,'-13'23'179,"3"-4"-140,8-15-5,2-1 5,-2 0 0,2 0 34,-1 0-23,1-1-5,0 0 140,0-2-107,1 0-27,1 0 27,2-1-28,3-2-10,1-3-1,0 0-22,1 0 5,-2-1 17,0 1 56,-2 1 1,-2 2 21,-1 1 6,-2 1 79,0 0-118,-2 1-17,-1 1-44,-2 2 10,-1 0-10,-1 4-23,1 0 5,0 2-27,1-2-34,2 1-73,1 0-145,1 0-314,0-1-577,1 2-1009,0-2-4211,0 1-2179,0-2 8564,0-2 0,0-2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6.4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49 17798,'10'-20'823,"-1"3"-508,-6 14 15,0 0 23,1 1 16,-1 0 35,-2 1-18,1 0-56,-2 1 387,1 0-493,-1 3 6,-1 3-45,-1 4-45,-2 4-22,-1 2-34,-1 1-6,-1 2-22,0-1-5,0 0-12,0 0-6,1-2-10,0-1-6,0 0-12,1-2-10,0 1 10,0-3-27,0 1-12,1-2-61,0-1-79,2-1-139,1-2-259,0-2-470,1 0-727,0-2-1715,2-1-4649,0-1 8133,3-1 0,-3 1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7.96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269 307 23164,'-50'53'527,"7"-5"-399,30-30-32,-1 5-12,-3 1-12,-1 3-4,0 1 10,1 2-11,0 0 0,2-1-44,2 0 16,1-2-5,3-1-6,2-1 5,3-3-33,3 0 0,0-2 0,2-2 23,3 0-18,3-4 6,4-1 17,3-5 12,4-2 16,3-3 0,4-4 0,2-4-34,2-3 23,1-5 0,1-4-6,-1-1 17,1-2-17,-1-1 11,-1-1 1,-3 0 33,-2 0-11,-4 1 11,-4 0 17,-3 2-17,-3-1 22,-5 1 6,-2 1-28,-2-2-16,-4 0-12,-1 1-17,-5 0 0,-2 0-22,-3 0-12,-2 0 1,-1 1-12,-2 1 23,0 0-17,0 3 0,0 0 0,0 3-11,2 1 5,0 2-5,3 2-11,1 1-51,4 1-89,2 1-68,3 2-84,1 0-627,3 1 146,4 0-549,1 1-1026,4 1-3668,1 1-2005,-2 1 8043,0 0 0,-5-2 0,0-1 0</inkml:trace>
  <inkml:trace contextRef="#ctx0" brushRef="#br0" timeOffset="453">641 0 23696,'5'33'773,"0"-3"-499,3-14-33,1-1-17,1 1-27,0 0-29,3 1-6,-2 2-22,2 1-22,-2 1-17,0 2-1,-2 2-32,1 1 21,-3 1-16,0 3-6,-1 1-5,-1 2-23,1 0 17,0 4-11,0-2 5,1 2-16,0-2-12,0 0-5,-1-1-6,-1 1 0,-2 0-22,-1 2-6,-4-1-5,-2 1 0,-5-1-18,-5-1-21,-5-3-34,-3-3-51,-4-3-28,-3-2-50,0-3-44,-2-2-125,1-3-156,2-1-257,3-4-443,2-1-846,6-3-1490,4-1-4985,4-4 8570,4-1 0,3-1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08.111"/>
    </inkml:context>
    <inkml:brush xml:id="br0">
      <inkml:brushProperty name="width" value="0.05714" units="cm"/>
      <inkml:brushProperty name="height" value="0.05714" units="cm"/>
      <inkml:brushProperty name="color" value="#F6630D"/>
    </inkml:brush>
    <inkml:brush xml:id="br1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270 145 22541,'5'39'-3102,"0"-7"2012,-6-27 1606,1-2-605,0 0 29,0-1 17,0 0 11,0 1-25,-4 5 1039,2-1 92,-6 9-426,4-7 184,-15 24 160,11-17-58,-14 23 77,14-25-465,-14 24-242,12-22-67,-11 23-135,14-26 94,-7 12-184,9-16 61,-7 8 100,7-10 74,-9 11 109,7-11 106,-7 12-128,8-14 251,-3 6-201,5-6 50,-5 5-121,5-5-275,-5 6 23,5-6-271,-5 8 167,4-7 3149,-3 4-3106,6-9 0,0 0 0,2-1 0,0-5-1186,0-1-1425,-1-19 37,0 10 2574,2-23 0,1 21-6,3-16 6,-2 17-9831,7-23 5115,-5 21 6687,11-25 92,-9 28 187,10-20 22,-9 19 47,15-24 28,-11 20-1676,20-25 8,-15 23-38,25-26 39,-22 27-138,24-22 60,-27 26-76,17-14 76,-23 20-147,11-8 13,-15 13-79,8-4-146,-11 6-43,6-2-350,-8 5 350,3-1-930,-3 4-2053,4 9 77,-2-1 383,2 26 334,-4-14 116,0 40 408,-1-29-290,-5 46 954,2-42 2125,-8 46-87,5-47-340,-7 44-266,6-46-109,-7 41-157,7-42-4,-6 37-137,7-40 9606,-6 38-7842,7-39-1988,-1 28-222,3-31-1391,3 37-7,0-34-7,5 36-9,-3-41 1653,3 24-23,-5-29 17,3 19 0,-3-24 17,2 9-16,-2-17 60,1 2 1,-1-7 246,1-2-251,-2-2-63,5-19 6,-1 5 23,9-35-28,-5 25-6,17-41 0,-13 36 0,18-42 5,-18 41 12,17-46-11,-16 42 33,17-55-28,-16 50 3,1-6 0,1 0-8,-1 7-23,21-51 17,-19 52 5,24-51 1,-25 53-6,20-37-11,-24 50-364,8-14-51,-15 30-1859,2 2 1249,-6 9-8638,1 16 2404,-3-5 7270,0 8 0,-1-13 0,1-4 0</inkml:trace>
  <inkml:trace contextRef="#ctx0" brushRef="#br1" timeOffset="967">796 1020 23439,'7'-48'767,"-1"8"-549,-6 36-39,-1 0-55,-1 1-63,-1-1-44,-1 3-56,-2 0-129,-13 4 117,5 1-38,-24 13 78,19-5-73,-28 23 50,28-18-5,-17 18 39,24-19-62,-12 26 29,16-22-29,-5 18 34,12-25-39,3 9 78,1-13 213,12 8-129,-6-12 135,20-4-185,-16-5 39,17-10-28,-15 4 302,13-19-263,-18 15 63,8-17-108,-16 19 107,2-10-118,-2 12 51,0-5-124,-1 12-257,0-1 72,-1 4 219,0 4 11,0 0 28,5 13-28,-2-5 12,7 16-18,-5-14 18,5 12-12,-5-13 11,4 12-22,-5-13-95,4 14-73,-5-16-1013,0 15 430,-2-13-5573,0 18 6324,-1-15 0,0 3 0,0-12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07.01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235 0 22985,'-62'24'106,"11"0"-66,37-4-1,2 2-6,0 1-5,0 2 0,1 2-5,0 2-1,0 1 1,2 0-7,1 0-4,0 0-1,3-3 6,1-2-6,1-1 0,3-3 0,-1-1-5,3-2 11,1-1 16,5-2-5,0-2 11,4-1 23,0-3 11,2-1 22,3-3 11,1-2-10,4-2-1,0-2-11,3-4-11,0-2-1,-2-4-16,2-1-5,-3-1-6,-1-1 16,-1-1-5,-2 0 11,-3-1 6,0 1-11,-3-1 27,-2 0 1,-2 0 0,-2-1 5,-1-2-6,-2-1 1,-1-1-5,-1-1-13,-1-1-27,0 1-6,-2-1-16,-2 2-1,-3 1-5,-1 2-11,-1 1 10,-1 1-27,0 2 22,-1 1-5,0 1-6,0 1-6,0 1-16,1 2-6,0 1-17,2 2-22,1 1-118,2 1-118,2 2-122,1 0-813,1 1 325,5 0-549,1 0-835,5 1-2402,2-1-3416,-1 0 8115,-1 0 0,-5 0 0,-2 0 0</inkml:trace>
  <inkml:trace contextRef="#ctx0" brushRef="#br0" timeOffset="366">629 482 24195,'-4'51'95,"-1"-7"-73,-3-27-5,-2 0-28,-1 0-6,0 1-45,1 0-66,0-1-124,1-1-208,2-2-335,2-1-656,0-2-1019,2-1-3439,2-3-1126,0-1 7035,1-3 0,0-1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19.01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53 18 21954,'-30'-4'477,"8"1"-265,25 3 12,1 1 0,1-1-11,2 0 6,-1 1-29,1-1-22,1 0-17,0 0-50,1 0-17,1 0-17,0 0-22,0 0-34,1-1 0,1 1-5,-1-2-6,1 1 6,0-1-29,0 0-5,1 0-33,-1 1-23,1 0-73,-1 0-73,-1 1-111,-1 0-197,-1 0-207,-1 0-303,-2 0-419,-2 1-454,1 1-902,-3 2-4867,1 0 7690,-2 0 0,0-1 0,-1-2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19.360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0 8 21622,'8'2'-2035,"-2"0"1359,-6-2 1354,0 0-271,2 2-2189,0-1 1683,4 1-301,0-2 400,1 0 509,1 0-2,2-1-238,0 0 14,3-3 1785,1 1-1148,2 0 340,3 0-1022,-1 2-86,2 0-88,-2 1-332,1 2-215,-2 1-386,-3 2 601,-2-1 1,-6-2 0,-3-1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0.02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244 10 22391,'-19'-7'616,"4"5"-425,11 8 10,-1 3-33,-2 2-22,-2 3-28,0 2-1,-2 3 6,-1 1-11,-1 3-33,-2 2-18,1 1-10,-1 1-12,1 2 34,1 0-28,2 1 5,1 1-5,1 1-6,2-1 23,-1 1-6,2-2 0,1-2-17,0 0-11,3-1 0,-1 0 5,2-1 7,0 0-24,0-1 1,1-1-6,0-1 23,1-1-28,1-2 16,2-2-22,1 0-22,1-2 44,1-2-5,2-1 5,1-4-39,2 0 34,1-2-17,2-1-17,1-1 23,2-1-107,0-1-100,0-1-169,0 2-308,0 0-486,-1 1-1021,0 0-2604,-2 4-3797,-3-1 8586,-3 0 0,-5-3 0,-2-3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0.58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146 90 20481,'-61'66'353,"11"-11"-163,43-38 6,1 0-17,0 1 6,1 0 6,1 0-23,1 1-28,1-1-33,1 1-12,0-1 0,2-1-5,1 1-6,2-2 0,3-1 28,2-3 78,2-2 57,1-3 21,2-3 7,1-2-62,2-1-12,1-4-27,1-3-23,1-4-11,0-5-11,1-5-6,-1-2 6,1-4 16,0 0-5,-3 0 23,1-1 39,-3 1 28,-3 0-1,-3 2-10,-4 0-40,-2 1-39,-3 2-23,-2 0-5,-3 2-28,-2 1-16,-3 3-12,-3 0-23,0 3-10,-4 0 10,0 2-44,-2 2 5,0 1 6,0 2-16,-1 2 4,0 0-21,-1 2-18,3 0-33,0 1-28,3 1-78,3 0-107,4 2-95,3 2-112,3 0-163,0 0-218,1 2-442,1 0-740,1 1-1338,1-1-5087,2-1 8492,0 0 0,-3-4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0.9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63 0 25500,'-27'70'358,"5"-11"-324,17-40 0,1 0-34,1 3-17,2-3-11,0 2-34,1-4-117,2-1-130,-1-2-295,2-2-365,0-2-768,0-2-1276,0-2-4778,-2-2 7791,1-2 0,-2-1 0,1-1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1.4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130 23 22851,'-41'45'78,"6"-4"-67,26-14 28,0 1 1,1 2 4,0 0 7,2 0-6,0-2-29,2-2 7,2-2 5,0-2-23,3-2 35,2-3-7,3-1 1,3-3 33,2 0 28,0-3 51,1-1 39,2-3 44,1-2 1,1-2-23,3-2-11,1-4-17,1-2-39,1-6-22,0-2 22,0-4-51,0-2 7,-2-1-1,0-3-27,-5 1 32,-1-2 18,-5 0 11,-2 0 5,-5 1-11,0 0-22,-5 1-22,-2 1-18,-4 2-16,-2 0 0,-3 3-6,0 1 11,-3 1-33,-1 3-6,-2 0 1,-1 1-29,-1 2 11,1 3 6,0 0-5,2 2-23,3 2-6,3 0-44,4 1-57,2 0-55,4 1-34,1 0-67,1 0-80,1 2-144,0 1-246,1 2-443,0 1-892,2 1-1522,1 1-4991,1-1 8609,-1 0 0,-2-4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1.75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132 0 25500,'-26'44'75,"0"-1"1,-17 30-42,39-61-12,-2 3-16,2-1-17,-2 1-12,2 0 18,-1 0-18,2 0-16,1 0-62,0-2-163,2 0-245,0-2-376,0 0-806,2-3-1569,1-1-5601,2-2 8861,-2-1 0,-1-3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2.20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73 0 26234,'-15'33'509,"3"-6"-391,8-14-23,0-1-5,1 0-23,0 1 0,1 1-11,1 1-6,-1 1 1,2 1-29,-1 1 1,1 1-7,0 0-4,0 2 21,1-1-5,-1 1-17,2-1 6,-1-1 11,-1 0-11,1-2 5,-1 0-22,1-1 6,-1-1-12,0-2 18,0-2 16,-1-2-34,-1-1 12,-1-2-12,-1 1 0,-1-3-16,0 1-45,1-2-40,0 0-100,2-1-123,1-1-185,0-1-1810,1 0-1013,2 0-5966,0-2 9304,3 1 0,-3-1 0,0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22.56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39 0 25528,'-3'55'50,"-1"0"1,-2 40-62,3-62-73,0-1-225,-1 1-486,1-3-1547,0-2-6916,-1-5 9258,2-5 0,0-9 0,1-4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20.311"/>
    </inkml:context>
    <inkml:brush xml:id="br0">
      <inkml:brushProperty name="width" value="0.05714" units="cm"/>
      <inkml:brushProperty name="height" value="0.05714" units="cm"/>
      <inkml:brushProperty name="color" value="#F6630D"/>
    </inkml:brush>
    <inkml:brush xml:id="br1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160 292 24136,'24'-24'2533,"-5"7"-1511,-19 20-3739,-1 2 1458,-1 2 794,-1 5 239,-4 2 267,-1 5-170,-2 2-515,-3 3-60,-14 26 1719,-2 1-228,0 0-258,0 1-90,18-34-207,-7 13 56,12-23-1,0 2-32,4-8 294,2-2-65,0 1-1502,-1-1 1343,1-2-1516,-1-1-249,2-3 472,0-2 21,1-1-164,0-3 83,2-2 1540,14-38-1196,-8 24 1501,11-29 252,-11 33-514,10-19 117,-5 16-97,38-43 251,-30 46 151,23-22-95,-28 32 207,16-11 46,-13 11-4,22-13-45,-26 18-316,31-4-610,-32 12-671,16 1-177,-22 7-1309,6 12-673,-6-4-199,7 19 11,-11-13 488,3 36 621,-7-23 599,2 58 196,-4-47 1091,-1 9 0,-3 2 815,-2-4-309,-7 13 1,-3 0 719,-3-4-745,-10 16 1,-2-1 418,8-18-572,1-8 1,2-3 396,8-14-237,2-2-93,3-4-382,1-3-125,3-3-408,0-3-66,3 8-249,-1-14 37,3 6-185,0-15-750,1-1 728,0 0 338,1-2 776,1 2-210,1-2 723,2 0-155,8 0 467,-3 0 765,15 0-555,-13 0-367,12-1-413,-16-2 439,4-2-253,-6 1 350,4-6-52,-4 3-109,10-14-305,-10 8-267,6-8-114,-7 7-403,1 0-236,0-2-293,0-2-137,7-10 115,-4 5 273,14-33 173,-14 24-136,8-19 128,-12 22-224,-1-2 9590,1-1-9040,0-1 0,5-19 0,-3 10 0,14-48-1785,-11 43-30,9-27 192,-10 39 1634,1 0 0,0 1 12,0 3 27,7-10-16,-4 12 27,25-26-44,-16 27 6,17-14-18,-13 20 18,3-1-18,3 0-5,1 1-22,17-7-6,-13 8-297,30-12 56,-40 19-924,14-4 112,-35 15-924,-1 6-3193,-12 4 5198,-6 9 0,3-7 0,-2 0 0</inkml:trace>
  <inkml:trace contextRef="#ctx0" brushRef="#br1" timeOffset="1149">882 1080 26609,'-21'32'145,"3"-3"-94,11-7-1,0-1-39,2 1-5,-1 0-12,0-1-10,2-1 27,-2 0 0,2-1-5,-2 7 22,-3 12 0,3-10 0,-1 6 0,4-21 5,0 0-22,1-1 6,1-2-11,0-2-12,1 0 6,0-2-11,0 1-6,0-1-5,0 1 16,0-1 12,0 0 11,0 2 16,0-1-27,0 1-1,0 0 7,0-1 4,0 0-16,0-2 6,0 0 0,0-2-29,1 0 23,-1-1-73,1 0 57,0 0-12,0-1 5,-1 0-234,0-1 133,1 1-27,-1-1-11,1 3-23,-1-1-22,0 1 5,0 1-5,0 1-18,0 0 1,-2 1-16,0 1-7,-2-1-5,1 1-17,-1-2-39,2-1-341,-3 0 514,2-2-413,-5-3 419,3-2 62,-2-3 55,3 1 52,0-2 4,0 1 7,0-1 22,0 0 5,1 1 6,0 0 34,1 0 16,0 0 23,1 0 39,0-1 33,1 1 23,0-1 0,0 1 6,0-1 296,1-4-447,0 4-12,3-4 0,0 5 0,2 0-11,0-1 6,2 1 0,-1 0 0,1 0-12,1 0 68,13-2-141,-7 3-21,9-2-7,-9 4 6,0 1 17,0 1 0,-1 0 23,-1 1-1,0 0-16,-1 1-1,8 5 12,-8 0 17,6 5-6,-11-3 17,0 1-12,-1 2-10,0 1 5,0 0-12,0 2 18,1 0 67,3 11-79,-4-10 40,5 17-23,-9-20 17,0 4 17,-2-11-12,-3 0 1,-3 0-6,-3-1-6,-5 0 1,-3 0-18,-4-1 68,-29 1-62,16-1-5,-20 0-17,24-2 0,2-1-23,1 1-28,3 0-72,2 1-124,4 0-128,4 0-185,3 2-287,2 0-474,4 3-1458,2 0-6211,2 0 8973,2 0 0,-1-4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17.56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1024 20420,'31'-11'442,"-4"-1"-313,-15 3-23,0-2-22,0-1-17,2-1 0,1-1 29,2-2 4,1 1-21,1-1 10,0 0-27,0-1 11,1-1 11,-2-1 11,1 1 11,0 0-10,-1 0 22,0-1 5,-2 1 6,1 0 11,-1-1-22,0 1-23,1-2-11,-1 0-23,1-1-10,-1 0-18,0 0 1,0 1 16,-1-1-10,0 2-1,-1-1 0,-1 0-11,-2-1 11,1-1-16,-2-1 10,0 0-5,0-2 0,-3 1 17,0 0-6,-2 2 0,-1 3-16,0 0-1,-3 2 12,1 1-12,-2 3 12,1 0-1,-1 2-10,0 1-1,0-1 6,-1 1-5,1-1 5,-2 2-6,0-1-16,0 1 10,0-2-27,-1 0 11,1 0 0,-1-1 6,0 2 11,0-1 5,0 2 12,0 0-12,0 1 0,-1 2 6,1 1-5,0 1 5,-1 1-6,1 1-16,1 1-29,-1 1 7,1 0-18,-1 0-9797,1 0 6602,0 0 4669,-1 0 1,1 0 0,-1 0 372,0 1 267,0 1 410,0 0-1489,0 0 46,0-1-191,-2 1-196,2-1 61,-2 1-314,0 1-146,-1-1-438,1 2 346,-1 0 1,-1 2 450,1 0 291,-1 2-55,2 0-248,-2 1-119,2 0-233,0 0-234,0 1-281,0 0-181,2 0-310,-2 0 80,2 0 34,0-1 72,0-1 237,0 0-133,1 0 137,-1 0 17,2 0-52,-1 0 110,0 0-35,1-1-33,0 0-176,0 1 38,1 2-64,0-1-94,0 1 266,0 1-193,0 0 187,2 2-330,0-2 192,2 2-283,-1-1 275,1 0-116,0 1 51,0-1-9,0 0-70,-1 0 451,0 0-86,0 0 440,0-1-144,0 0 113,0 1-43,-1 0 20,2 0-35,0 0-144,0 0-46,0 0-100,1-1-99,1 1-108,0-1-77,1-1-171,-1 0 52,1-1 26,0 0-34,-2 1 339,1 0-3,-1 1 433,-1 0-6,0-1 349,0 0-62,-1-1 46,1 0-10,0-2-428,0 2 103,1-1-362,-2 1 302,1 0-236,-1 1 353,2 0-280,-2 0 374,0 0-15,0 1 167,-2-2 231,1 1-284,-1-2 386,-1 0-359,0 0 354,0 0-192,-2 2 481,0 0-131,-4 1 309,0 0 56,-1 2-232,-1-1 267,0 1-250,-2 0 139,1 1-458,-1-1 53,0 1-471,0-1 75,0-2-54,1 1-185,1-2 162,0 0-195,1-2 119,0 0 0,0 1-76,0-2-29,0 1-24,0-2-11,1 0-84,1 0 72,0-2-79,0 1-48,2-2 27,-1 0-222,1-1-490,1-1 3,-1-1-688,1 1 305,-1-1 73,1 1 151,0 0-127,-1 0 687,1-1-445,-1 1 285,0-1 321,-1 0-322,0 0-54,-2 0-190,0-2-410,-2 0-564,0-3 407,-1 0-200,0-1 342,-1 1 164,-1-1-11,1 1 92,-2 0 590,2 0-96,-1 0 743,1 0-274,-1 0 137,2-1-362,-1 0-44,1-2-289,0 1 0,0-1 72,0 0-247,-1 0 307,1-1-183,-1 1 264,0 1 59,0-2 159,1 2 43,-1-1 3,2 2 96,0-1-109,0 1 151,2 1-115,-1 0 0,2 1 97,-1 0-188,1 0 55,2-1 202,-1 1 76,2 0-16,-1 2 9586,0-1-2284,2 1-7730,0 0 120,1 1 8,0-1-274,0 1-28,0-1-52,0 1 405,0 0-29,0-1 12,0 0 5,1 1-28,0-2 67,2 1-50,0-1 12,1-1 4,2 1-44,1-2 67,5 2-9842,2-4 6803,3 2 5043,4-1 9,0 0-76,3 1-90,0 0-16,-1 2-103,1 0-2160,-2 1-218,-1 1 115,-1 0-18,-2 1 12,-1 1-63,-4 2-147,-1 1-252,-2 2-314,-3 1-91,-2 2 553,-2 2 535,-2 0 334,0 0 1,-1-6-1,0-1 1</inkml:trace>
  <inkml:trace contextRef="#ctx0" brushRef="#br0" timeOffset="856">899 805 21775,'-13'-23'779,"1"5"-606,10 16-38,-1 1-57,1 1-39,-1 0-39,1 0-28,-2 0 17,1 0 0,-1 2 11,-1 2 0,-1 2-17,-1 2 12,-1 0 10,0 2 1,0-2-6,1 1-11,1-1-23,1 0-16,2-3 10,0 0-21,2-1 16,0 0 11,1-1 29,2 0-1,1 0 1,1-2 27,2 1-22,1 0 11,3 0 17,-1 0 6,2 0-29,1 0 7,-1 0 4,2 0-32,-2 0 4,0 1 12,-1 0 0,-1 1 28,0 0 12,-2 1-1,0 0 0,-1 2 34,-2-2 16,0 2 40,-1 0 50,-1 0 17,-1 0 23,-1 1-6,0 0-40,-3 1-38,-1 0-18,-3 2-27,-3-1-6,0 1 0,-3-1-6,1 0-22,-2-1 6,0 0 16,-1-2-22,0-1-5,-2-1-23,1 0 0,0-3-34,1 1-11,1-2 34,0 1-34,3-2 0,0 2-22,3-2-101,2 0-190,3 0-180,1 0-2470,2 0 970,5 0-1340,1 0-4811,4 0 8161,-2 0 0,-4 0 0,-1-1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3.333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1 166 23277,'24'-19'4128,"-2"1"-2711,-5 6-475,0 0-366,2-1-251,1 1-114,0 1-153,1-1 924,1 2-1149,-2 0-14,1 2-234,-2 1-44,-2 0 23,-1 1 2945,-2 2-2509,-2 1 0,-3 2 0,-1 0-1654,-3 2-925,0 2 43,-2 0-7295,0 3 2232,-1 0 7970,1 1 250,-1 0 30,-1 2 276,0 1 171,-1 2 127,0 1-93,0 3-230,-1 1-14,-1 2-114,-1 1 54,-1 2-183,0 0-174,-1 0-81,0-2 3,0 1 104,0 0-102,-2-2-5,1 2-157,0-3-22,0 2-15,0-2-71,-1 1 119,0-1-88,-1 1 97,-1 1-47,-1 0 61,0 0-37,0-1 119,-1-1 57,0-1-46,-1 0 113,1 0-109,-2 0 12,-1 1 10,1 1-86,0 0-118,0 0-82,2-1-151,1 0-190,2-1-94,1-1-158,1-1-76,2-1-35,1-3 13,0-2-135,3-2-115,-1-1 60,1-2-66,0-1 62,1-2-744,1 0 1242,1-1 565,3 0 185,2-3 776,3 0 27,3-4 520,2-1-13,4-2 875,0-1-1104,3-2-513,-3 0 15,2 1-587,-3 2-102,0 2 617,-2 1-974,-2 2 0,-2 1 0,-1 1 0,-2 2-1399,-1 0-1603,-2 1 80,0 0 2933,-1 0 12,-1 0-23,0 1 28,-1-1 16,0 1-21,-1-1 10,2 1-33,-1 0 6,0-1 5,0 1 0,-1 0-22,1 0-34,-1 1-27,0 0-86,0 0-200,0 2-281,-1-1-486,0 2-1015,-1 1-3270,0 1-3272,-1 1 8682,-1-1 0,1-3 0,-1-2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4.085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55 170 23942,'-30'12'3010,"6"-2"-2006,24-10-2008,0 0-2048,1 1 1070,1 0 1446,1-1 358,0 0 196,1 0-753,1 0 214,2-2 930,2-1 1876,2-2-38,2-2-539,2 0-306,3-3-416,1 0-38,3-1-207,0-2-134,2 1-411,-1-2 1076,1 0-1272,1 0 0,-2 0 0,-1 1 0,-3 1-1146,-2 2-1822,-3 1 50,-3 3 2924,-4 1 22,-2 3-17,-2 1 17,-2 1 56,0 0 11,-1 3-5,0 1 5,-1 2-11,0 2-34,-2 0-10,-1 2-7,0 0 1,1 1-23,0 1 11,0 0 6,0 1-11,0 1 22,-2 3-5,2 1-6,-1 4 0,1 1 11,-2 2 6,0 3 5,0 0 18,-1 2-24,0-1 1,0-1-11,0 0-17,-1-1 5,0 0-5,1-1 0,1-2-6,0-2 17,2-1-23,1-4 1,1-1-12,1-4 18,0 0 4,0-2 1,1-2 28,0 0-39,0-3-1,1 0-5,-1-2-11,1-1 11,0 0-6,-1-2 12,1 0-28,0 0 22,-1 0-23,0 0-5,0 0-9803,-1 0 4804,1 0 7603,-1-2-1536,0 0-17,1-1-481,1 0 0,-1 1 0,1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7.77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162 48 21377,'-58'73'824,"10"-10"-606,39-43-5,0 0-11,1 1-29,1 0 7,1 1-12,1 1-40,0 0-38,2 1-12,1 0-27,2 0 5,-1-1 5,2-3-10,3 0-6,1-5-6,3 0 22,0-4 7,2-2 27,2-1-6,1-5 7,2-1-7,3-2-22,1-4-9898,3 0 8262,0-6 4463,1-2 89,0 0 65,-1-3-128,-1 0-80,-3-1-196,-1-2-2635,-4 0-239,-2 1-566,-2 0-251,-3 0-293,-1 1-33,-2-2-177,-2 0 40,0-1 108,-2 0-3,-2-1 63,0-1 42,-2 1 99,0 0 164,-2 0 127,1-1 162,-3 1-100,0 1 68,-2 1 130,-2 2 367,-1 0 251,-1 3 180,1 1 195,1 3 132,2 1 198,2 2 245,2 3 50,3 0-197,0 2 408,2 1-447,1 1 1056,1 3-1672,0 3-12,0 2-118,1 4-178,0 1-160,1-1 96,1 0 0,-2-7 1,0-2-1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8.094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54 1 25163,'24'36'-7641,"-6"-4"4576,-26-12 4781,0 0-517,-1-2-218,-1 0-293,1-1-129,2 0-917,0-2 1918,2 0 12,0-2-1637,1-1-88,1-2-50,-2-2 200,1-1 176,0-2 25,0-2 1,2-1-1,1-2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8.6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243 395 22408,'-39'31'378,"-1"0"0,-25 23-98,52-31 6,-1 2-57,1 1-44,0 2-11,1 2-57,0-1 1,4 2-28,1-1-46,3 0-27,2 0 6,1-2-1,3-3 0,2-2-5,3-3-6,2-1 1,2-3-12,0-2 44,3-2-27,0-3 22,1-2 17,2-2-9887,1-3 6359,2-2 5519,2-2 284,3-3 128,0-3 272,3-3 100,0-2 135,-1-1-1558,-1-1-276,-2 0-254,-1-3-451,-3 1-251,-1-2-454,-3-1-270,-4 0-395,-2 1-204,-4 0-259,-2 1-90,-1 1-84,-3 1-25,-1 0-52,-3 0-101,-1 0-17,-4 1-37,-1 0 392,-1-1 271,-3-1 361,-1 0 182,-2-1 315,-1-1 342,-1 1 328,-1 1 298,0 2 39,-1 1 4,-1 3 50,2 1 30,2 1-59,3 3 2,5 0-179,1 3 24,4 0-349,2 1 135,1 2-222,2 0 1022,0 4-1500,0 3-71,0 4 126,0 1 150,0 0 0,0-6 0,1-3 0</inkml:trace>
  <inkml:trace contextRef="#ctx0" brushRef="#br0" timeOffset="494">528 1 25147,'81'47'672,"-11"-5"-487,-45-19-6,-1 1-39,0 4-39,-3 2-39,0 4-23,-2 3-313,-1 3 314,-3 1-7,-2 1 6,-3 1-16,-2 0-1,-2 1-5,-3 0-6,-1-1-22,-1 0 11,-4 0 11,-2-1-22,-6-1 5,-4-2 1,-5-3-57,-5-2-11,-2-4-11,-3-1-61,1-5-34,-1-1-6,4-4-257,1-2-321,5-4-553,5-4-952,6-4-4750,4-2-1122,4-3 8140,3 0 0,-2 0 0,2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6.3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181 85 23175,'-8'36'448,"0"-3"-375,1-18 22,1 1-39,-3 0-16,2-1-12,0 1 0,0-1-6,2 0-11,1-2-5,1 1-23,1-4 23,1 1 5,1-2 6,0-2-17,2-1 0,1-1 5,2-1 1,2 1 22,1-2-28,2 0 0,0-1 11,2 0-5,1 0 10,1-1-16,1 1 6,-1-1-12,1 0 18,-1 0 4,-1 0-4,-1 2-1,-2-1 0,0 3-22,-3-1 22,0 3-5,-2 0-1,-1 2 6,0 2 1,-2 2 4,-1 2 12,-1 1 12,0 2-7,0 0-5,-1 0 23,-2 0-7,0 0 7,0-1 22,1 1-23,-1-1 23,1 0 22,1-2-5,-2 0 16,0-2 0,-1 0-5,-2-3 11,0 0-9943,-2-1 7286,0-1 5134,-1-1 254,-1 0 90,-1-1 137,-2 1-31,0 0-107,-1-1-2255,-1-1-494,-1 0-131,0-1-417,-1-1-129,-1 0-280,1-2-57,0 0 21,0-1-11,3 0 183,1 0 60,2 0 166,3 0 37,0-1-20,4 0-102,0 0-7,3 0-878,0 1 802,1-1 1,0 1 0</inkml:trace>
  <inkml:trace contextRef="#ctx0" brushRef="#br0" timeOffset="464">225 150 23332,'20'-31'420,"1"5"-269,0 19 1,2 0-18,1-1-33,1-1-23,0-1-39,-1 1-16,0 0-23,0 1-17,-2 0-45,1 2-106,-3 0-168,-1 3-336,-2 1-566,-3 2-879,-3 0-1837,-2 2-4409,-3 1 8363,-3 2 0,-1-3 0,-2 0 0</inkml:trace>
  <inkml:trace contextRef="#ctx0" brushRef="#br0" timeOffset="880">685 720 24239,'12'48'292,"-5"-6"-231,-10-28-10,-3-1-18,0 1-16,-1 0 0,-2 0-40,2 1-49,-2 0-108,1 0-161,0-1-214,-1-1-402,0 1-763,0-2-1512,1 0-5315,1-2 8547,2-3 0,2-3 0,1-2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9:34.683"/>
    </inkml:context>
    <inkml:brush xml:id="br0">
      <inkml:brushProperty name="width" value="0.04286" units="cm"/>
      <inkml:brushProperty name="height" value="0.04286" units="cm"/>
      <inkml:brushProperty name="color" value="#F6630D"/>
    </inkml:brush>
    <inkml:brush xml:id="br1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144 48 22156,'-25'41'219,"4"-6"-163,14-20-6,1 0-22,1-2-17,2 1 0,1-2-11,1-1 0,0-1 12,1-2-1,0 1-11,1-1-6,1-1 1,1 1 5,2-2 5,0 1 6,1-1 17,0 0-22,2-1 16,1 0 6,2-1-22,2-1 11,3 0 0,2 0-1,1 0-4,2 0 21,-1 2-10,-1 0 10,-1 3 29,-3 0 39,-2 1 55,-3 1 29,-2 2 22,-2 1-16,-1 3-1,-3 1 1,-1 2-29,-1 0-5,0 2-45,-2 0-9943,-1 1 5989,-2 1 5323,-1-2 183,-1 1 66,-2-2 145,-1 0 143,-1-1 117,-3-1-1021,-1-1-35,-1-2 114,-1-1-60,1-2 97,-1-2-52,0 0-228,-1-3-217,1 0-352,0-2-308,1-2-390,0-2-283,2 0-251,1-1-181,1-2-238,2-1-151,2-3-439,0-1-143,1-2-118,2 0-42,1-2 438,2 1 348,1 0 595,1 0 369,4 0 1183,1 0 699,4 1 818,1 0 389,0 1-2085,-2 1 1,-3 4 0,-3 0 0</inkml:trace>
  <inkml:trace contextRef="#ctx0" brushRef="#br1" timeOffset="418">100 180 23942,'26'-36'8825,"0"6"-11257,-4 15 1260,2 2 479,1-2 230,2 0 100,-2 2 98,1 1-1720,-1 2 1945,-2 1-39,-1 3-94,-3 3-141,-1 1-223,-3 2-331,-2 2-707,-3 1-1427,-3 4-5674,-2 2 8676,-3-2 0,0-2 0,-2-3 0</inkml:trace>
  <inkml:trace contextRef="#ctx0" brushRef="#br1" timeOffset="1000">538 683 25163,'28'16'-3930,"-6"-6"2855,-19-11 4011,-1-3-2634,0 1 46,0-1-760,-2 2-40,0-1-749,0 2 983,0-1-88,0 1-1737,0 0 912,0 0-110,0 3 1205,0 0-342,-2 2 930,2 0-195,-2 1 120,1 0-65,-1 2 108,-1 1-40,1-1-608,-1 1 207,3-3 1,-2-1 0,2-3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14.1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15 25478,'36'-2'140,"-4"0"-118,-17-1-22,0 0-11,1 1 0,-1 0-34,0 2-17,-1 0-50,0 0-56,0 0-152,0 0-217,-1 0-365,0 0-818,0 2-1624,-2 2-5348,-1 1 8692,-3-1 0,-2-2 0,-3-1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14.33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32 21248,'3'11'1608,"-1"-2"-1350,-2-9 1959,0 0-2261,50-22 4,-31 16-49,40-16-74,-44 20-156,-2 3-325,-1 4-980,-2 2-2728,-2 6-4559,-1 1 8911,-2-1 0,-3-5 0,-1-4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12.0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359 351 15434,'24'-25'3871,"-6"5"-2975,-17 15-157,-1 1-117,0 0-67,0 0-51,0 0-34,0 0-38,0 1-46,0-1 398,0 0-403,-2 2-364,1-1-34,-8 2 22,4 1 18,-10-1-1,5 0 68,-13 0-34,10 0 241,-26-3-218,22 2 133,-28-4-150,28 4 22,-16-1-56,18 2 22,-14 0-44,17 1 11,-12 0-12,18 1 29,-8 1-28,9 1-12,-6 2 0,6-2-10,-5 8 10,5-6 0,-3 11 12,6-8-6,-1 11 0,3-9 6,-1 18-6,1-13 22,2 25-16,-1-19 10,1 34-4,-1-27 16,0 40-28,1-37-17,-1 28 22,0-33-5,3 37 12,-1-34 16,3 41-6,-2-44 40,0 34-40,-1-35 34,0 32-28,-2-31 45,0 33-40,-1-30 46,0 38-74,-1-35 40,-2 41-22,1-39 66,-4 43-78,2-42 6,-4 44-6,4-47 62,-5 27-56,5-35 61,-6 21-61,6-27-6,-2 14-11,5-25 12,0 5-35,1-7 62,0 5-39,0-5 40,0 8-40,0-7 5,0 7-5,0-9 11,1 8-5,-1-8 5,1 4-11,0-5 39,-1 4-44,0-3 10,0 8 1,0-5-12,0 11 12,-1-10-12,1 7 12,0-11 5,0 4-16,0-8 5,0 2 11,1-2 207,5 0-100,-1 0 151,16-7-230,-8 3 39,27-11-61,-21 7-17,29-6 0,-28 9 0,29-4 17,-29 7 0,25-3-12,-26 3 40,24-5-45,-24 4-62,20-3 18,-25 4-343,12-1 79,-19 3-1473,2 9 381,-12 0 1400,-10 21 0,7-19 0,-7 9 0</inkml:trace>
  <inkml:trace contextRef="#ctx0" brushRef="#br0" timeOffset="1151">841 636 19305,'19'-29'1988,"-3"6"-1406,-15 20-77,1 1-96,-1 0-129,0 1-118,-1 1-621,1 0 325,-1 3 156,0 8 45,0 2 17,-2 25-72,1-14 49,-4 33-5,3-30 247,-6 41-191,3-34 140,-13 52-191,6-43 14,-2 5 1,-1 0-3,1-6 168,-18 45-191,18-52 169,-15 34-152,17-43 28,-9 26-89,14-34-1,-4 15 7,10-22-7,-2 7 18,3-13 111,0 2-72,1-6 369,0 0-179,0-1 387,2-4-566,-2-2 5,8-25-56,-2 9 23,13-43-56,-9 30-11,14-52 10,-14 46-60,9-57 72,-14 55-12,4-51 12,-8 55-5,5-42-1,-4 49-5,8-32 5,-5 38-16,11-32 33,-8 33 51,13-29-45,-13 33 11,11-17-23,-14 24 18,5-4-18,-8 13-38,1-1-1,-3 5-246,2-1 185,-2 4 67,12 12 33,-4-2-10,21 28 10,-13-16 23,22 33-16,-21-31 49,18 30-27,-22-32 201,11 34-151,-18-28 78,-1 66-134,-8-50 17,-6 49-34,2-57 1,-3 28-7,6-37 6,-1 26-16,4-36-12,2 14 11,0-22-22,5 9 23,-3-12 27,6 8-22,-5-9-123,8 8 28,-7-9-437,7 8 190,-8-9-2184,6 8 324,-7-8 2202,3 7 0,-5-8 0,0 2 0</inkml:trace>
  <inkml:trace contextRef="#ctx0" brushRef="#br0" timeOffset="1434">622 1227 23724,'57'-36'-6,"-1"0"1,-3 3-1,-9 9-44,-15 19-68,0 3-117,-2 1-185,-1 1-285,-1 3-657,-2 1 1362,17 14 0,-24-10 0,12 6 0</inkml:trace>
  <inkml:trace contextRef="#ctx0" brushRef="#br0" timeOffset="2283">1585 592 24788,'-15'-52'-353,"2"12"331,13 44 56,-2 3 27,2 3 1,-1 3-17,0 5 134,-4 40-112,3-22 90,-8 60-112,5-56 83,-9 54-83,8-52 50,-8 38-32,7-43 166,-10 47-201,9-49 45,-5 34-45,11-54 50,-1 7-38,3-17 200,0 1-133,0-5 414,0 0-471,0-3-11,0-1 0,1-1 1,-1-3-1,1 0 22,-1-12-55,-2 7-12,-8-17 1,1 16-23,-15-11 5,11 15-100,-19-2 67,18 9-73,-18 7 101,17 1-28,-20 16 34,19-8-62,-17 22 62,20-19-40,-7 17 45,14-18-28,-3 23 45,7-20 23,3 25-18,3-29 51,7 10-22,-3-15 218,22 1-174,-12-8 62,40-11-128,-29 0-18,29-13 28,-30 11-117,23-11 28,-30 13-706,15-9 134,-28 13-1545,3-1 106,-9 6 2078,-2 11 0,0-7 0,-2 6 0</inkml:trace>
  <inkml:trace contextRef="#ctx0" brushRef="#br0" timeOffset="3033">1936 1402 26318,'4'-30'218,"-1"6"-212,-3 24-107,0 0 67,0 3 12,0 1 11,0 4 5,0 2 17,0 2-5,-1 1-1,1 3 40,-4 25-34,4-16 34,-6 36-39,5-38-23,-4 25 11,3-28 29,0 19-23,2-24 17,0 13-17,-1-18 5,1 6-5,-1-11-22,1 7 11,0-6-85,0 7 12,0-7-431,0 6 235,0-9-796,0 2 337,0-4-9092,-4-4 9515,2 1 0,-2-1 0,3 2 0</inkml:trace>
  <inkml:trace contextRef="#ctx0" brushRef="#br0" timeOffset="3384">1629 1555 25001,'52'-84'449,"-6"15"-337,-21 60-28,0 0-23,-1 1-22,-1 1 1,-2 1-29,0 0 6,-2 2 27,9 0-200,20-1 55,-13 1-734,25 1 252,-41 2-3287,14 3 1025,-24 3 2845,3 3 0,-11-3 0,0 0 0</inkml:trace>
  <inkml:trace contextRef="#ctx0" brushRef="#br0" timeOffset="4168">2308 1774 23679,'-5'-22'364,"1"4"-263,-1 15-22,0 1-29,0 1-11,-2 0-33,-2 1-12,0 0-11,-3 0 23,-25 16-6,18-8-62,-29 23 46,33-19-35,-8 13 23,14-13-56,-4 13 56,9-12 6,-1 12 33,7-15 146,9 5-79,-2-11 124,20 0-152,-12-7 45,31-13-89,-27 5 11,24-15 0,-29 14 27,17-18-49,-17 14-23,13-24 39,-19 23 79,4-12-79,-11 22-90,0-2 23,-3 8 90,-5 12 5,2-4 101,-8 19-95,7-13 28,-2 11-51,5-12 34,4 16-45,1-15-27,13 14-24,-7-19-116,13 6-7,-10-8-1612,20 10 649,-17-7 1126,17 14 0,-26-17 0,3 5 0</inkml:trace>
  <inkml:trace contextRef="#ctx0" brushRef="#br0" timeOffset="4666">2615 1643 25405,'-2'35'173,"1"-4"-89,3-17-16,-1 2 4,0 1-4,-1-1-7,1 1 118,0 17-145,0-16 28,1 16-57,0-25-22,2 3 6,-1-8-134,3 3 55,-4-5-380,3 1 195,-4-3-1243,4 3 594,-3 0-5629,2 9-1205,-3-6 7758,0 5 0,-1-8 0,0-2 0</inkml:trace>
  <inkml:trace contextRef="#ctx0" brushRef="#br0" timeOffset="5033">2593 1884 13782,'5'9'3910,"-2"-2"-3026,-3-7 4068,0 0-4711,51-37-34,-34 27-44,39-27-12,-47 37-50,0 0-29,-1 0 24,3 1 60,3 7-111,-1-1 207,8 16-196,-13-12 45,7 14-28,-10-14 151,-1 15-140,-2-13 185,-13 20-202,2-20 96,-26 15-113,15-18-5,-24 5-39,20-10 5,-8-1 11,10-3-11,3-1 1,3 0-12,4 0-23,3 0-178,3-1-152,3 1-3440,2-1 337,7 1 3456,0 2 0,1-2 0,-3 1 0</inkml:trace>
  <inkml:trace contextRef="#ctx0" brushRef="#br0" timeOffset="6767">3074 110 19764,'4'-15'2039,"-1"2"-1529,-3 9-40,0 0-94,-1 1-35,-1-1-50,1 1-72,0 1-40,0 0 90,1 1-269,-1 0 28,1 0 28,3 1-6,1 0 29,5 0 94,9-3-72,-2 0 179,44-9-252,-27 6 22,53-7-33,-54 8 11,28-1-28,-35 4 46,23-1-41,-30 2 46,14-1-46,-26 2 6,1-1-39,-6 1-5,0 0 22,-1 1 16,4 3 1,-1 0 44,7 9-44,-5-6 39,5 12-23,-5-8 51,4 19-40,-6-14 91,5 24-91,-5-20 23,2 33-45,-4-26 23,2 46-23,-3-37 68,1 55-57,0-49 124,1 51-79,-1-55 118,0 39-113,-1-48 130,0 31-140,0-37 100,0 29-117,0-28 61,-1 32-67,0-28-5,-5 42-17,1-35 100,-10 55-89,7-47 11,-2 8 1,0-1-18,2-6 29,-7 43-40,10-54 6,-1 17-40,5-33 85,0 12-45,-1-18 16,-1 17-27,2-16 5,-4 22-11,3-17-17,-5 24 23,4-24 11,-1 19-17,3-23 11,1 10 34,0-14-85,2 13 46,-2-13 5,2 11-11,-2-13-17,1 6 23,0-7 28,1 6-29,-2-9-50,2 2 57,-2-4 105,0 0 611,0-1-717,-2 0-11,1-1-33,-4-1 38,3 1 1,-3 1 78,-1-1-73,-1 0-28,-17 1 17,7 0 17,-30 3-28,22-1-179,-28 5 27,34-3-1937,-14 6 761,25-3 1339,-3 11 0,9-11 0,1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16.35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376 56 23500,'-23'-27'846,"5"5"-589,14 20-38,0 1-34,0 0-23,-2 0-44,-1 0-6,0 1-5,-1 0-46,-2 0-10,1 0-35,-1 0-10,0 1-6,0 1 0,0 2 22,0 0-10,0 0 21,0 0 6,-1 0-5,1-1-6,-1 1 0,1-1-11,-1 0 11,0 0 5,0 1 1,1-2 11,0 1 0,1-1 39,1 1 0,1-1 11,1 0 17,1-1-39,1 0 39,1 0-6,0 0-16,1 0-12,0-1-39,0 1-22,2-1-6,-1 0-22,1 1 0,0 0-6,0 2 28,0-1 0,0 4 12,0 1-6,0 2-12,0 3 12,1 2 5,-1 1-10,1 2 10,-1 2-16,1 1 5,0 2-6,0 2 12,-1 1 0,1 2-6,-1 0-11,2 2 6,-1 1 11,1 0 16,1 0-5,0 0 0,1 0 6,-1 0-17,2 0 11,-1-2 0,1 1-6,0 0 0,-1 0 1,0 0 5,0 0 5,0 0 7,-1 0-18,0-1 6,0 2 17,0 0-6,-2 2 11,1 4 1,-1 2-23,0 2-6,-1 2-5,0-1-17,1-2-17,1-2 0,0-2-5,1-1 0,0-1 27,1-1 6,-1-2-11,0 0 0,0-1 12,0-2-7,0-1 18,-1-1 27,0-2-44,-1 0 16,0 0-16,0 0-6,-1-1 16,0 1-21,0 1 10,0-1-10,0 1 10,0 0 1,1-2-12,0 1-10,0 0 16,0 1 11,1-1 6,-2 2 27,2-2-32,-2 1-12,0-2 0,0-1-12,0-2 12,0-1-5,0-2 10,0 1-27,0-2 22,0 0 0,-1 0 0,-1 2-6,0-1 23,-1 1 17,-1 1-12,0 0 6,-1 1-17,-1 0-16,1 2 10,-1 1 12,-1 0-11,2 3-6,-2 1 0,1 1-34,-1 0 40,2 0-12,1 1 6,1 1 11,0 0-22,2 2 11,0-1-5,1 1 10,0-2-5,0-2 0,0-2 6,0-3-1,0-4-5,0-1 0,0-2 0,0-1-5,0-1 10,0 2-5,0-1 0,0 1 6,0 1-6,-2 0 6,-1 1 5,-1 0 6,0 1-17,0 0 11,0 1-6,-1-2-10,0 1 16,1-1-11,-1 1 0,1 0-11,0 2 11,0 1 0,1 2-6,0 0 1,0 2-1,1 1 0,0 1 6,0 2 6,1-1-17,0-1 11,0-1 0,0-3-6,0-2 17,0-2-16,0 0-6,-1-1 11,0 0 0,-1 0 0,1-1 0,0 0-6,0 2 12,0-1-6,0 1 11,1-1 0,1 2-17,-1-1 6,1 1 0,0 1 0,0-1 12,0 3-12,0-1 11,0 1-17,1-1 29,0 1-29,2-1 6,0-2-6,0 0-16,1-1 33,-1-1-5,1-2-6,-1 1-6,2 0 1,-2 0 5,2 0 0,-1-2-17,0 0 0,0-1-11,1-2 0,-1 0 34,0-2-12,1 1 6,-1-2 0,0 0-11,1 0 16,-1-1-5,1 1 12,0 1-24,0-1 7,0 1 5,-1 0-11,1 1 50,-1 1-50,1 1 5,0 1 6,0 2-22,0 1 33,0 2-17,0-1-11,-1 1 12,0-3-1,0-2 6,-1-3 6,0-4-34,-1-2 22,0-2 1,-1-1-7,0 1 35,0-3-29,-1 2 1,0-2-12,1 0 22,-1 1 18,1-1 22,-1 1-45,1-1 11,0 0-11,0 0 0,1 0-11,0-1 11,3 0 0,0-1 22,3-1-5,2-1-12,2-2 7,3-3-7,4 0 6,2-3 1,2 0-12,1 0 0,2-1 0,0 2 11,2-1-6,0 1-10,2 1-1,1 1-11,-1 1 29,-1 0-1,-1 1-6,1 2-5,-3 0-5,-2 2-1,-3 0 1,-3 2 16,-3 0-11,-5 0 0,-3 0 0,-3 1-6,-3 0-123,0 0-39,-1 1-112,0 1-201,0 0-303,0 1-645,0-2-1915,1 1-6094,0-1 9438,1 0 0,-1-1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11.7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570 148 23422,'-13'-36'1109,"3"8"-874,9 26-67,1 2-23,0 0-94,-2 0 50,2 4 22,-1 1 34,-1 5-6,0 4-44,-1 2-40,0 3-11,0 2-11,-1 2-12,1 0 29,-1 0-34,2 0 11,0 0 0,1 1-5,0 2 5,0-1-5,1 2-1,0-1-21,0 0 21,0 0 1,0-3-1,0 1 18,0-2-6,0 0 5,0-2-11,0 0 12,-1-2-18,1-1-5,0 0 11,0-2 1,0 1-12,0-1-6,0 0-5,0-1-34,0-1 51,0 0-12,-1-1-5,1 0 16,-1 0-21,1-1-1,0 0 0,0-2 28,0 0-22,0-1 5,-1 0-5,0-1-22,0 0 21,1-1-4,-2 0 4,2-2-10,-1 0 16,-1-1 6,2-1-11,-1-1-11,1 1-12,-1-2-16,1 0-51,-1 1-33,1-1-96,0 1-67,0 0-123,0 1-207,3-2-298,0 2-727,3-2-1277,1 1-5887,0-1 8788,0 0 0,-3 0 0,-1 0 0</inkml:trace>
  <inkml:trace contextRef="#ctx0" brushRef="#br0" timeOffset="513">0 235 22582,'28'-30'941,"0"6"-645,-8 22-49,4 1-51,2-1-34,1-2 1,4-1 16,1 0-6,3-4-16,-1 0 6,2-3-23,-1-1 0,1-2 6,0 0-23,1 0 0,-1 2-5,1 0-34,-3 2-28,0 1-11,-3 2-34,-3 2-6,-2 2 7,-1-1-18,-2 3-5,-3 1-17,0 0 5,-3 1 1,-2 0 0,-2 1 5,-2 1-84,-2 1-45,0 2-66,-2 1-80,0 1-111,-1 1-202,0 2-375,0 0-841,0 1-1775,0 1-5051,-1-1 8647,1-2 0,-4-4 0,0-2 0</inkml:trace>
  <inkml:trace contextRef="#ctx0" brushRef="#br0" timeOffset="1106">832 651 25079,'7'-18'241,"-3"4"-218,-4 14 10,0 0 1,0 2 22,0 1 23,0 3 38,0 3-21,-2 2-29,0 3-22,-1 3-12,-1 1-10,0 2-7,-1 1 1,2 1-17,-1 1 6,1-1 5,1 1 0,0-2-5,1-2-6,1-1-6,0-2 1,0-2 21,0-1-16,0-1 0,0-2 6,0 0 0,1-2-6,0-1 5,0-2-5,-1-1-22,1-2 27,-1 0-5,1-1 6,-1-1-6,1 2-11,0-2-23,0 2-11,1-1 1,1 1-40,-1-1-40,1 0-60,-1 2-86,0-2-99,1 2-124,-1-2-118,0 1-145,0-1-118,-1 1-134,0-2-8823,-1 0 8449,0-2 0,0 2 1,0-2-1</inkml:trace>
  <inkml:trace contextRef="#ctx0" brushRef="#br0" timeOffset="1453">810 980 12953,'-2'-3'9786,"0"0"-9411,2 3 778,0 0-923,9-23-23,-1 13-39,9-18-50,-2 19-34,1 0-34,-1 2-22,1 2 39,-1 1-44,1 1-6,-2 1-6,1 2-28,-1-1 17,-1 1 11,-2 2 6,-2 1-6,0 3 28,-3 0 12,0 2 22,-2 1 17,0 2-17,-3 2-6,1 0-6,-2 1 1,0 0 5,-2-1 0,1 1-5,-3-2-6,-1 0-6,-1-1-5,-1 1 6,1-1-12,-3-1 0,1 0-5,-3-1-1,2 0 6,-3 0 6,2-1-17,-1-1 17,1-2-6,0-1-5,1-1-6,2-2-11,1 0-12,1-1 1,0 0-6,1-1-17,1 0-22,0-1-56,2 0-113,0 1-116,1-1-80,-1 1-106,1-1-106,1 2-224,1-1-571,3 1-874,0 0-1967,2 1-4110,-1 1 8362,0 1 0,-3-2 0,-1 1 0</inkml:trace>
  <inkml:trace contextRef="#ctx0" brushRef="#br0" timeOffset="1934">1336 848 24738,'-17'-8'358,"2"1"-319,9 7 1,0 0-18,-2 1-11,-2 3 0,-1 2-11,-3 3 17,0 1-11,-1 1-1,0 1 1,1-1 0,1 1-6,1-1 11,1 0-11,1 2-11,2-1 5,0 1-16,2 1 16,1 0 6,2 1-6,0 0-10,2-1 27,1-1 0,2 0 23,1-3 44,3 0-10,3-1 33,2-2 27,1-1-4,2-1 10,2-2-39,1-2-33,1 0-34,1-1-17,-1 0-22,1 0-17,-3-1-90,0 1-89,-1-1-174,-2 1-235,-1 0-303,-3 2-766,-1 1-1581,-4 2-5483,-1 1 8749,-1-2 0,-2-1 0,0-2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0.89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71 33 24055,'-16'35'89,"3"-5"-83,5-15-12,2 2 23,0 0-23,0 1-5,1 1-11,1 0-1,0 0 1,2-1 22,1 0 6,1-2-29,0 0 23,0 0 0,1-1 0,1 0 17,2-2-17,1-1-6,0 0 6,2 0 6,-1-1-6,2 0 6,1-1 5,0 1 6,1-1-1,0-1 24,0-1 10,-1-1 6,1-2 45,-1-1 28,2-1 27,-1-1 29,0-2 6,-1 0-7,1-1-9,0-2-7,-1-2-28,0-3-23,-1-1 1,0-2-23,0 0 0,-2-1 0,1-1-11,-2-1 12,0 0-1,-1-1-6,0 1-5,0-1-22,-2 0-6,2 0 6,-2 1-12,0-1-5,-1 1-6,1 0-5,-2 0 5,0 1 11,0-1 1,0 0-1,-1 0-11,-1 2-11,-2-1 6,-1 1-23,0 1 11,0-1 12,-2 0-23,1-1-11,-2 1 0,0-1 11,0 1-11,0 1 0,0-1-5,1 3-46,1 1-10,1 2-90,1 2-124,0 2-117,1 2-106,0 3-141,0 3-291,0 6-733,-1 6-1625,-1 1-5556,1 1 8844,0-4 0,3-7 0,0-4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1.6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180 106 25287,'-10'-59'325,"1"12"-286,5 47-5,-1 0-12,-1 0 1,-2 3 5,-1 0-6,-3 4-5,0 2-12,-2 3 12,0 0-6,1 2-11,0 2 12,1-1-12,2 2 11,1 1-6,2 0 1,1 0-12,3 0 6,0 1 6,3-1-12,0-1-5,0 0-11,1 0-6,2-1 28,2 0 11,2-1 11,2 0 29,1-1-34,1-1-1,1 0 7,2-2-6,0-1 16,0-2 12,1-2 22,0-2 6,1-1 33,0-2 12,0-2-6,-1-3-11,1-2 0,-2-4-12,0-2 1,-1-2 22,-2-1-23,-2-2 12,-1 0 6,-2-1-18,0-1-16,-3-2-6,-1 1-28,-2 0 1,0 1 16,-1 2-23,-2 0 6,-2 2-11,-2 0-5,-1 2-1,-1 1-11,-2 0-5,0 1-6,-3 0 0,-1 2 11,0 1 0,-2 1-11,1 0-16,-1 1-7,1 0-33,3 1-22,3 1-73,3 0-135,3 2-72,3 1-68,1 0-22,4 1-50,2 0-231,6 1-497,4 2-1032,2 2-5270,0 2 7528,-2 1 0,-8-4 0,-3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2.36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53 68 24603,'-29'-17'17,"6"4"0,23 13 285,0 0-190,1 0 34,1 0 16,3 1 18,-1 0 50,3 1-45,0 0-17,2-1 5,2-1-44,1 0 11,2 0-17,-1 0-22,2-1-23,1-1-22,0-2-16,1 0-29,1-1 6,-1 1-1,-1 0 7,0 0-1,-2 0-11,-1 0-5,-1 2-17,-3-1 0,-1 1-17,-3 2-40,0-1-32,-3 1-80,-1 0-72,-1 1-50,0 1-79,0 2-157,0 2-246,0 3-577,-2 0-1064,1 1-3748,-1-1-2379,1-2 8552,1-2 0,0-3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2.7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0 22419,'11'33'1132,"-1"-5"-724,-9-21-16,0 1-50,0 1-68,-1 1-55,0 0-46,0 2-15,0 0-13,0 0-21,0 2 4,0-1-4,-1 1-7,1 1 1,0 0-6,0 0 5,0 2-16,0 1 0,0 1 0,0 1 5,0 1-22,0-1 11,0 0-22,0 0-34,0 0 12,0 0-18,1-2-5,1 0-5,0-1-12,2-2 0,0-2-11,0-1 17,1-2-11,0-2-6,1-1 0,-1-1 5,0-2-10,0 0-7,-1-2-21,-1 1-68,0-2-61,0 1-158,-1 0-245,1 0-461,-1 1-1365,0-1-6890,1 1 9281,-3 0 0,1-2 0,-1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6.86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73 89 21007,'0'-16'1222,"-1"2"-908,1 12-51,0-1-39,0 2-45,0-2-39,-1 3 241,1-1-264,-1 1-61,0 2 12,-1 1 32,0 3 1,-2 3 6,0 2-1,-1 3-5,0 2-28,-1 0 5,0 2-5,0-1-12,1 1 1,1 0-17,1 0-6,0 1-5,0 0 10,0 0-10,1 0-6,0 0-11,0 0-12,1 0-5,1-2 12,0 0-1,0-1-11,2-1 11,0 0-5,3-3-1,1-1 12,2-1 33,0-2 18,2-2 44,1-3 17,1-1 22,2-2-5,2-1-12,1-3-27,2-3-12,1-3-22,1-1-12,-1-1-22,0-1-5,-2 1 0,0-1-12,-1 1 17,-1 0 0,-1 1-11,-1 0 12,-1 0-1,-1 1 11,-2-1 6,0 0 6,-2 1 5,0-1 0,-2 0 12,0 0-7,-2-1-16,-1 1-5,-1-1-12,-2 0 0,0 0 0,0 0 1,0 1-12,-2-2-6,-1 1 0,-1-2-10,-2 1-7,0-1 12,0 0-6,0 0 12,-1 0-7,0 1-4,-1 1 4,0 2-4,-2 0 10,0 3-11,0 1-5,0 1-1,-1 1-16,0 1 0,0 1 5,0 0 1,0 2-6,-1 0 5,1 0-22,1 0-34,1 0-22,0 0-56,0 1-112,2 0-117,1 3-141,1 0-207,3 2-291,1 1-706,0 2-1254,2 1-5798,0-1 8766,1 0 0,0-5 0,-1-1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7.5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55 24407,'19'-30'280,"-4"5"-156,-15 26 44,0 2 28,0 2 0,0 1-5,0 3-35,0 2-21,-1 2-29,0 1-5,-2 1-28,2 2 0,-1 1-12,2 1 1,0 1 5,0 1 6,0 1 16,0 2-27,0 0 33,0 1-11,0 1-22,-1 0 16,0-1-22,-1 1-17,0-2 1,-1 0-24,1-2-4,0-3 4,1-2-10,0-3 16,1-2-16,0-2 5,0-3-16,0-1-7,0-2-4,0 0-24,1-2-49,0 0-113,0-2-162,1 0-218,-1 0-376,0 0-834,1 0-1978,-1 0-5237,1 0 9007,-1-1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8.41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198 111 24564,'-33'-42'62,"5"10"-6,24 34 0,0 1 11,-3 1-11,2 1-11,-2 1 16,1 1-16,-2 3 11,0 2-11,-1 2-6,0 3 12,0 2-7,-1 2-4,1 0 4,0 2-4,1-2-6,1 1 16,1-2-22,0 1-5,3-2-1,1 1-5,2-2 5,0 0 6,2-1 6,2-2-12,4 0 29,1-1 21,2-2 7,0 0 44,4-4-22,-1-1 5,3-3 6,0-2-17,3-1 12,0-1-23,1-3 0,0-1-23,0-6 1,1 0-12,0-3 1,1-2-18,-3 0 23,1 0 0,-2-2 6,-2 1 16,-1-1-16,-2-1 16,-2 0 12,-1-1 0,-3 1-12,-3-1-22,-2 0-6,-2 0-27,-1-1 16,-1 1-5,-3 0-12,-3-1 0,-1 1-5,-1 1 17,-2 1-12,0 2 12,-2 2-6,1 3-17,-2 0 6,0 3-6,-1 2-22,1 0 0,-1 2-23,1 2-28,1 0 6,1 3-22,0 0-40,2 4-38,1 0-74,1 1-106,1 2-146,2-1-206,1 2-399,3 1-812,0 1-1467,1 1-5546,2-2 8912,0-1 0,0-6 0,-1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2.031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6 1 18581,'6'35'484,"-1"-2"-205,-6-14 777,0 1-560,1 3-180,-1 1-135,0 2 37,1 1 268,-1 1-42,1-2-122,-2 1-375,2-4 9883,-1 0-9703,0-3-127,-1-1 0,0-3-1177,1-2-660,0-1 86,1-2-107,-1-2 1864,1-2-6,0-1-12,0-2 7,0-1-29,0-1-5,0 0-45,0-2-62,1 1-117,1-1-191,3-1-296,0-1-544,1-3-964,1-2-4737,1-1 6995,-2 0 0,-2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24.8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8 25147,'52'-4'5,"-7"1"-22,-26 2-50,-1 1-95,0 0-163,-1 2-257,-1 0-9249,10 11 1402,-14-5 8429,7 7 0,-17-12 0,-2 0 0</inkml:trace>
  <inkml:trace contextRef="#ctx0" brushRef="#br0" timeOffset="199">132 248 20851,'-6'0'2705,"1"-1"-2313,5 1 56,0 0-739,72-36-1230,-44 26-266,57-27-3354,-63 35-4690,-2 2 9369,-5 0 0,-7 0 1,-4 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2.9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286 221 24178,'-16'-52'666,"2"8"-526,9 41-56,0 0-33,0 2-35,0 0-10,-1 1-17,0 0 5,0 4-16,-2 0 11,-1 4 16,-1 2 1,-1 0-1,0 1 7,-1 2-12,0-2-6,0 1 34,-1 0-28,1 0 11,-1 1 6,2 0 0,-1 2-6,2 1 6,1 2-6,0 2 0,1 2 12,1 2-12,0 1 6,1 0-12,1 0 1,0-3 5,2-1-11,1-2 22,1-2-10,1-3-1,0 0 0,2-3-5,1-1 17,3-1 5,1-2 11,2-2 6,1 0 16,3-2 6,1-2 6,1 0-17,2-1 0,1-2-5,2-3-1,-1-2 12,1-3-18,1-2-4,-1-1-7,1-2 1,0 0-6,-2-1 17,0 1-9876,-2-1 6921,-3 0 5787,-1 0 103,-4-1-116,-2 2-182,-2-2-264,-2 1-308,-2-1-2712,-1-2-229,-1 1-339,-2-2-243,-3 1-167,-2-1 7,-1 0 146,-2 0 209,0 0 103,-1 1 26,1-1 193,-2 1 13,1-1 395,-1 1 59,1 0 177,0 1 8,1 2 69,0 2 24,2 1 19,2 3 85,2 3-83,3 2 268,0 2-137,1 2 291,4 6-56,1 1-141,4 6-60,1 1-11,2 3-46,-1-1 0,-2-1 0,-3-7 0,-3-3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3.56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178 67 24671,'-66'48'5,"12"-6"1,44-20-6,1 0-6,1 0 6,1 1-5,1 1-1,0 0 17,2 0 0,1 1-11,0-2 12,2 0-1,0-2 0,1-3 17,1-1 0,1-3 6,2-2 10,2-2 29,2-1 17,0-1 22,2-3 28,0 0 12,2-3 4,1-1 12,2-1-11,3-4-11,0-2-23,2-4-17,1-3 6,-1-1-16,0-1 4,-3 0 1,-1-2-6,-2-1 6,-2 0 11,-2-2-22,-3 1-6,-3-2-11,-2 1-17,-1-2-12,-1 0-4,-3-1-7,-1-1 6,-3 0-5,-3 1-6,1 0 11,-2 1-22,1 2-11,-2 1 5,1 2-11,-1 2-6,1 2 6,-1 2-28,2 3-5,0 2-29,1 2-78,3 1-1630,-1 2 1059,5 2-208,0 3-3685,7 8-4100,-1-2 8704,2 2 0,-3-8 0,-2-1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5.319"/>
    </inkml:context>
    <inkml:brush xml:id="br0">
      <inkml:brushProperty name="width" value="0.05714" units="cm"/>
      <inkml:brushProperty name="height" value="0.05714" units="cm"/>
      <inkml:brushProperty name="color" value="#F6630D"/>
    </inkml:brush>
  </inkml:definitions>
  <inkml:trace contextRef="#ctx0" brushRef="#br0">97 77 17017,'-2'-37'2914,"-1"8"6916,2 27-10450,0 2-470,-1 0 352,0 0 229,0 0 140,-2 4-650,0 1-740,-2 6 1860,-1 3 16,-1 3-16,0 2-6,-1 1-16,1 0-12,0 0-17,1 0 29,3 0-23,0 2 0,1 0 5,1 1-33,1 1 12,1 0-12,0 1-6,1-2-5,1 0 0,2-1-6,3-2 0,0-1 0,2-2-11,1-3 6,0-1-1,1-2 29,1-3-6,0-3 28,-1-3 17,3-1 0,-1-4 27,1-2 7,1-5-12,0-2-28,0-1 23,0-2-6,-1 0 0,-1-1 34,0-1-34,-3 0 0,0 0 6,-2-1 16,-1 0 6,-2 0 17,-1 0-6,-1 0-22,-1 0 5,-1-1-22,-1 0-11,0 1-45,-3 0 11,0 1 0,-4-2-11,-2 2 34,-1-1-40,-2 1-10,-2 1-1,-1 0 0,-1 4-5,-1-1-1,-1 4 6,1 2-22,1 1 0,2 2-23,-1 1-50,3 2-112,1 2-106,1 3-174,3 3-241,2 4-303,2 5-800,2 1-1529,0 1-5434,1-2 8783,1-3 0,-1-6 0,1-3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6.01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291 96 24071,'-66'-9'118,"10"7"-68,43 20-5,-2 4 0,-1 3 0,0 2-23,0 1 6,-1 1 6,1 0-6,1 0 11,2-1 6,2-1 0,2 0 5,3-2-5,2-2 0,2 0-1,3-3-4,3-1 16,3-3 28,5-2 22,1-3 23,4-2 16,1-2 7,2-3-6,2-2-17,2-1-1,0-4-10,0-2-23,0-3-5,-3-4 5,1-1-17,-2-3-5,-1-3 6,-3-1-12,0-2 17,-3-1 0,-1-2 11,-3 2 0,-1-3-5,-3 0-17,-2 1-1,-2-2-10,-1 0-12,-2 1 1,-1 0-12,-4 2-5,-1 1-12,-1 1 0,-1 2-10,-1 1-1,0 2-6,0 2 1,-1 3-12,0 2-22,1 2-28,0 5-61,1 1-62,0 4-90,2 3-112,-1 4-112,3 2-168,0 3-241,3-1-565,1 1-902,2 0-2039,2-2-4123,2 0 8531,1-4 0,-1-3 0,-2-3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36.68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235 88 25298,'-28'-38'454,"3"7"-404,16 34-10,-1 2-12,-1 6 5,-2 2-10,0 3-7,-1 2 7,0 2-6,0 1-1,-1 1-10,2 1 16,0 1-5,2 1 28,1 1 5,1-1-10,3-1-24,2 0 7,3-3 5,0 1-6,3-4 40,1 0-51,5-2 11,0-2-5,3 0-17,0-3 23,2 0-12,0-3 6,1-1-6,-1-1 22,0-3 1,-1-1 5,0 0 0,-1-2 6,0-3 17,0-1-12,0-5 29,0-1-35,0-3-10,0-2 0,0-2 5,-1-2-6,0-2-5,0-2 6,0-2-23,-2-1 28,0-1 6,-1-1 0,-2 1 0,0 0 11,-3 3 11,0 2 0,-2 3 6,-1 1-17,-2 3-11,-3 0-12,-1 2-5,-3 1-5,0-1-1,-2 3-11,0 0-33,-2 3 22,-1-1-11,-2 3 5,0 1 6,0 2-22,1 1-23,0 2-28,4 2-39,1 1-95,3 3-84,2 1-135,3 1-179,2 1-314,1 0-805,3 0-1654,3 1-5651,1-2 9029,1-2 0,-4-3 0,-2-2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0:23.9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214 511 24262,'-23'-25'313,"5"5"-285,18 19 0,0-1-5,2-1-1,1-1 23,5 0-6,2-2 0,2 0 12,3-1 5,1 0 5,2-1 12,0 1 11,0 0-11,-2 1 0,-1 0-12,-1 1-27,-1 1-12,-1 2-4,-1 0-13,-1 1 1,-1 1 16,-1 0-27,-1 0 16,1 1-11,0 1 6,1 2-1,-1 2-5,2 1 6,-1 0-12,0 1 17,1-1 1,-1 2-7,1 0 1,-1 1-1,-2 0 1,0 0 11,-2 0 5,-1 0 23,-3 0 5,1 2 23,-2 0 6,-3 1 5,-1 2-12,-5 0-16,-2 1-33,-1 1 5,-2-2-11,0 0-12,1 0 23,1-2-17,0-2-11,2-1 17,2-1-17,1-2-11,2 0 0,1-3-6,2 0-11,2-3 6,0 0 5,0 0-6,0-1 23,1 1 6,1-1 11,2 0 5,0 0 6,3 0-22,0 0 5,1 0 0,2 1-11,2 0-5,1 1-12,0 2 11,1-1 1,-1 2 16,0 0-6,-1 2 1,-2 0-6,0 1 0,-2 2 11,-1-1 12,-1 3-1,-1 0 6,-1 2-6,-2 1 23,-2 2 11,0 1 6,-3 1 5,-3 1-11,-4 1-11,-3 0 11,-2-1-6,-1 0-5,-3-2 0,-1 0-12,-1-1 12,-2 0-6,-1-2 1,-1-1 4,-2-3-4,0-2-18,0-3 17,-1-3-5,2-1-17,1-2-1,3-1-16,4-2-11,2-1-39,3-2-57,3 1-145,2 0-235,3 1-348,2 1-419,1 1-802,2 1-7775,0 1 9141,0 3 0,0-3 0,0 3 0</inkml:trace>
  <inkml:trace contextRef="#ctx0" brushRef="#br0" timeOffset="5590">126 1738 22834,'-7'-42'481,"3"8"-380,10 27-6,0 0-33,1 1 0,2-1-1,0-1-10,2 0-7,1-1 18,1 1 16,1-1-10,1 1 16,1 0 22,0-1 28,1 1 29,-2 0 22,0 0-17,-2 0-23,-1 2-16,-1-1-39,-1 3-18,0 0-16,-1 3-28,-1 0-28,1 1 12,-2 1 11,1 2-7,-2 1 18,1 4 0,-2 1-23,-1 3 11,-1-1-11,0 1 6,0 2 6,0-1-7,-1 2 7,1-1-12,-1 1 6,0-1-12,-2 1 1,1 0 11,-1 0 0,0 1-6,-1 0 11,-2-1-5,-2 1 0,-1-1 5,0 1 1,-3-3-12,1 2 0,-1-3 0,0 0 0,1-2-11,0-2 12,0-1-7,2-2 1,-1-1 5,2-1 0,1-1-5,0 0 5,1-2 0,0 0 0,1 0 1,1 0-63,0 0 57,5 0-6,-1 0 0,3 0 0,1 0 5,0 0 1,2 0-6,-1 0 0,2 0 6,0 2-6,0 0 0,1 3 11,0 1-22,0 1 16,0 0-5,0 3 0,0 0 0,-1 2 0,-1 1 0,-1 0 6,-1 2-1,-2 1 7,-1 1-1,-3 1 17,0 1 17,-2-1 16,-2 1 12,-2-1-6,-4 0-5,-1 0-6,-2-2-17,0-1 0,-1 0-16,-2 0-1,0-1 6,-2 0-6,-1-2 12,-2-1-12,-2-1-10,-2-1-1,-2-2-6,-2-1 1,-2-2 5,1-1 0,0-2-11,2 0 0,1-1-5,3 0-1,2-1-27,4 0-51,3-1-84,2-1-157,3 1-325,3-1-470,2 1-1071,3 0-5000,0 1-1698,2 0 8889,1 0 0,0 1 0,-1-1 0</inkml:trace>
  <inkml:trace contextRef="#ctx0" brushRef="#br0" timeOffset="10395">148 2789 24111,'-25'29'33,"3"-3"-22,13-9 1,0 1-24,-1 2 40,0 0 23,0 2-1,-1 1 51,2 2-51,-1-1 1,2 0-6,1-2-17,2 0 5,3-2-5,1-1 6,1-2 5,2-1 6,2-2 11,3-1 11,1-3 11,4-1 34,-1-1 40,3-3 16,0-1 23,1-2-29,2-1-28,0-2-27,2-2-12,0-1-28,-2-3-11,2 0 0,-2 0-28,0 0 28,-1 0 0,-1-1 23,-1 0 10,-2-1 6,0 0 12,-1-2 5,-1 0-6,-1 0-5,-1-2-23,-2 1-10,0-3 16,0 0-28,-1 0-6,0-2 0,-3-1-33,0 0 28,-2-1-6,-1 0-11,-2 0-5,-4 0-7,-3 0-10,-3 0-6,-2 0 34,-2 0-34,-3 2 11,-1-1-6,0 1-21,0 2-18,2 1-72,1 3-118,3 3-185,1 5-190,2 3-360,0 6-933,0 8-2611,-1 6-4639,2 2 9142,1-2 0,4-9 0,3-5 0</inkml:trace>
  <inkml:trace contextRef="#ctx0" brushRef="#br0" timeOffset="13362">214 3730 25225,'-65'33'555,"12"-2"-353,50-15-12,1 2 6,0 0-22,2 2-12,0 0-22,0 3-17,0 1-11,0 0-17,0 1 1,0 0-7,0-1-16,0 1 0,1-2-6,-1 1-11,0-1-17,0 0-11,0-1-28,0-3 6,0-2-17,-1-3-23,1-3-67,0-1-145,-1-2-275,1-1-521,-2-1-1540,0 0-6934,-1-2 9516,-2 0 0,4-2 0,-1-1 0</inkml:trace>
  <inkml:trace contextRef="#ctx0" brushRef="#br0" timeOffset="15170">521 52 23192,'-17'-29'101,"4"7"-17,15 22 28,1 0 28,3 1 6,3 0-6,1 3 16,2 0-21,1 0-12,2 0-17,0 0 1,1-1 5,1 1 11,-1-1 17,0 0-34,0 1-16,-1-1-28,0 1-23,-1 0 0,-1 0-5,-1 0-12,0 1-5,0 0 5,-1 0-11,1 1 12,-1-2-6,1 2 0,0-2 11,-1 2-6,2-1 29,-2 1-23,2 1-6,-1 0 12,0 1-12,1 0 1,0 0 5,-1 1 0,0-1 5,-2 1 18,0-1 10,-2 1 12,0 0-6,-1-1-5,-1 1-6,-1-1 22,-1 1 17,1 1-5,-2 2 16,1 0-33,-1 2-17,2 0-5,-2 1 10,2 1 1,-2 2-12,1 1 23,-2 3-23,0 1 6,-1 1 23,0 2-23,0 2 5,-1 3-10,-1 0-6,-1 4-12,-1-1 1,0 2-1,0-1-10,1 1-1,1-1-5,-1 1-6,2 0-11,-2 2 23,1 1-7,-1 1 12,0 3 0,-1 0-296,1 3 291,0-1 5,-1 2 5,2-1-10,-1-1 5,1 0-6,0-2-5,1 1 17,0-1-6,0 0-17,0 1 11,1 0-5,0 1 5,2-1 1,0 2-1,1-1-5,-1 2-6,-1 0 6,1 1 11,-2 1-34,0 3 23,-1 0 0,0 1-11,0-2 33,0-2-17,0-3-16,-2-3 5,1-1 6,-2 0-12,-1 0 1,1 1 11,-2 1-28,0 2 27,0 0 7,0 1-1,-1 0 0,1-2-5,0 0-17,1-1 12,0-3-1,1 0 0,-1-2 0,1 1-5,-2-2 27,0 1-22,0 0 6,0 1 0,-2 1-51,1 1 40,-1 0 5,1 0-5,2-1 11,1-2-12,0-4-5,2-1 0,0-3 17,1-2-11,0-2-6,0-1 290,0-1-295,0-1 5,0-3 0,0 1 5,0-2-5,2 1 6,-1-2 5,1 1 0,0-2 6,0 1-11,-1 0-6,0 1 5,0 1 1,-1 3-1,0 1-10,0 1-1,0 1-5,0-1 11,0-1 6,0-1-6,0-3 0,0 1 0,1-4 0,1 0 5,1-2 18,0-2-23,0-1 5,1-1-10,-2-1-7,1-2 12,1 1-5,-1-1-1,0-1 1,1-1 5,-1 1 0,0-1 0,0-1 5,0-1-5,0-1 11,-1 0-5,0 0 11,-1-2-12,0 1-10,-1 0 5,0 0-23,1 0 29,0 0-6,-1 2-6,0 0-5,0 0 0,0 1 17,0 0-18,0 0 24,0 1-12,0-2 0,0 1 0,0 0 5,0 0-5,-1 1-5,0-2-7,0 1 1,1 0 0,-1 0-6,1-1 0,0 1-22,0 0 22,0-1 1,0 1-1,0 0 34,0 0-34,0-1 0,0 0 0,0 0 6,0-1 5,0-1 1,0 0 16,0-1-22,0 1 11,0-2 0,0 0-6,0 1 6,-1-1 6,1 1-1,-2 0 1,0 0 16,0-1-16,1 1 0,-1-1 10,1 1-4,-1 0-1,1-1-11,-1 1 11,0-1-33,-1 0 33,1 0 0,-1-1 0,-1 1 12,-1-1-18,0 1 6,-4-1 1,-1 2 4,-4-1-16,-3 1 6,-4 0 5,-4 1 17,-3 0-17,-3 1-11,-2-1-5,0 2-18,0-2 23,1 2-5,2-1 5,2 2-11,3-1-68,5-1-106,2 0-207,5-1-291,4 1-543,4 0-1664,3 0-6716,2 0 9606,2-1 0,0-1 0,-1-1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09.29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12 20638,'32'1'476,"-5"-1"-359,-17-2 7,0 1-12,0-1-23,0 1-16,-1 0-11,0 1-12,0-1 0,0 1-10,0-1-7,0 1 1,1-1-12,-1 1 6,1 0-22,0 0-1,0 0-5,1 0 0,0-1-22,0 0-45,0 1-73,0 0-140,0 0-241,0 0-481,1 0-690,-1 0-1148,1 1-4598,-2 0 7438,-1 1 0,-4-1 0,-2-1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09.6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 58 12869,'-7'-3'2997,"1"1"-2571,6 2 5438,0 0-5371,24-5-118,-12 2-56,20-4-61,-16 1-68,0 0-66,1 0-68,1 1-62,0 0 17,1 1-22,-1 1-6,-1 1 17,0 1-67,-1 1-23,0 1-100,-1 0-163,0 3-291,-1 0-521,-2 2-1030,-2 1-4847,-2 0 7042,-1 0 0,-4-4 0,-1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07.74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359 251 15076,'2'-23'1440,"0"4"-897,-2 16 28,0 1 11,0-1 18,0 2-17,0-1-46,0 1 544,-1 0-930,1 1-72,-1 0-79,0 0 11,0 1 39,1 1 51,-1 2 5,1 3 18,-1 2-1,0 1-6,-1 1 7,0 2-24,0-1-9,1 2-7,0 1 0,1 1 5,-1 0-5,0 2 0,0 1 0,1 0-16,-1 2-1,1 0 0,-1 1-11,0 1 6,1-1-6,-1 0-6,1-2 6,-1-1-6,0-1-5,0-1-6,1-1 1,-1-1-12,1 0-6,0-2 0,0-1-16,0-2 11,0 0 0,0-1-17,0-3 0,0 0 0,0-3 0,0 0 0,0-2-12,0 0-4,1 0-7,-1-1-5802,1 1 1927,-1-4-4000,0 2 7898,0-4 0,0 4 0,0 0 0</inkml:trace>
  <inkml:trace contextRef="#ctx0" brushRef="#br0" timeOffset="574">31 317 20599,'-17'-40'291,"3"8"-286,14 32 29,0 0 16,2 0 18,1 0 38,3 0 62,0 0 17,3 0 39,1 0 5,3 0-15,1 0 10,2 0 11,2-2 23,2 0-1,1-2-10,2-2-29,0-1-39,2-1-22,1-2-17,1-1-17,2-2-11,0 1 12,2-3-29,1 0-11,1-2-23,0 0-27,-2 1-6,0-1-17,-3 3-5,-2 0-12,-4 3 12,-1 1-23,-3 2-5,-2 2-29,-2 1-50,-3 3-27,-2 0-40,-2 2-45,-3 1-78,0 1-118,-1 3-196,-2 2-381,0 2-627,-1 3-1042,-1 3-4425,-2-1 7080,1-1 0,0-7 0,1-2 0</inkml:trace>
  <inkml:trace contextRef="#ctx0" brushRef="#br0" timeOffset="1076">644 601 23859,'4'33'347,"-1"-4"-235,-3-14-23,0-1-21,-1 1-35,0 1-16,-1-1 11,1 2-11,0-1-12,1 1 12,-1-2-17,1 0-5,0-2-23,0-1-28,0-2-101,0 0-140,0-3-196,0-1-352,0 0-623,1-2-947,0 0-1438,0-1-4391,1-1 8244,-2 1 0,1-3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03:23.578"/>
    </inkml:context>
    <inkml:brush xml:id="br0">
      <inkml:brushProperty name="width" value="0.05714" units="cm"/>
      <inkml:brushProperty name="height" value="0.05714" units="cm"/>
      <inkml:brushProperty name="color" value="#F6630D"/>
    </inkml:brush>
    <inkml:brush xml:id="br1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65 1070 19336,'17'-8'3554,"-2"-1"-2139,-3 5-1190,0-3 367,2-1-242,1-2 17,1 0-19,-1-1 868,0-1-775,10-17 251,9-23-11,-6 7-307,10-23-90,-22 36-190,21-44-68,-17 35 1360,2-6 0,0 0-1386,-4 6 0,21-48 0,-24 51-559,17-45-2087,-21 48 183,9-38-89,-14 45 2726,4-26-118,-7 36 39,2-14-61,-3 20 39,1-10-51,-2 14 17,1-4-39,-1 9 11,0 0 6,0 2-28,-1-1-107,1 2 124,-1 3 11,0 0 5,1 3 17,0 3 29,2 1 161,2 29-184,-3-16 68,5 43-80,-5-37 34,4 41-55,-3-38 32,3 44-4,-4-42 156,-2 43-124,-3-41 130,-8 46-140,3-46 33,-9 32-45,8-38 23,-8 26-73,8-28 90,-8 32-68,11-38 28,-5 20-16,6-29 72,-8 17-72,5-14 84,-23 27-85,16-25 18,-19 18-40,20-23 56,-13 8-17,15-11 40,-10 6-34,15-12 39,-5 1-56,7-5 12,-6-6-46,3 2 23,-15-15-22,11 11-28,-10-8-18,12 11-44,-9-3 40,9 4-96,-19-11 95,16 8-56,-15-13 79,15 10-40,-16-19 28,15 13-66,-23-31 100,24 27 16,-13-22-32,19 28-57,-1-9 28,6 15-168,2-7 157,2 8-61,8-6 89,-3 10-23,16-4 34,-10 6-44,24-1-18,-18 4-1332,30 9 128,-26-1-6407,18 17-813,-26-11 7655,4 4 0,-14-13 0,-2-3 0</inkml:trace>
  <inkml:trace contextRef="#ctx0" brushRef="#br1" timeOffset="816">1051 1004 22963,'-14'-48'627,"3"10"-487,6 35-56,0 1-34,-2 1-50,-1 1-22,-2 0-9809,-2 3 7303,-2 2 12358,-32 27-3987,19-13-5792,-32 25-29,37-25-11,-18 29-22,25-26-1416,-7 31-488,20-36 1915,7 12 0,1-19 252,17 2-135,-9-9 130,26-15-203,-22 0 96,25-26-89,-26 20 122,15-22-94,-23 25 212,3-13-213,-10 19 41,-1-5-103,-1 12-9847,0-1 5367,0 3 5789,-1 0 0,1 3 422,2 8-322,0 0-121,8 18-152,-4-14-1939,7 17 510,-6-19-261,6 10-35,-7-13 341,4 8 0,-7-12 0,-1 2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19.39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0 24643,'30'2'302,"-4"-1"-268,-17-2-12,0 1-22,1 0 6,-1 0 5,0 0-11,1 0 0,-1 0 11,1 0-11,-1 0 6,1 0-1,-1 0-38,1 0-29,1 0-67,-1 0-106,2 0-191,0 0-374,-1 0-668,1 1-1080,-3 1-3681,0 2-1142,-3 0 7371,-2 1 0,-2-3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19.72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4 15944,'10'4'4324,"-2"-1"-3243,-8-3 1798,0 0-2688,10 0-18,-4 0 1,9 1-6,-7-1-28,1 0-28,1 0-28,1-1-34,1-1-22,1 0-17,2-1-11,0 2 6,0-1-51,0 2-61,-1 0-124,-1 0-246,0 2-285,1 1-712,-1 1-1412,0 3-5892,-1-2 8777,-3 1 0,-4-4 0,-2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17.8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373 108 21103,'2'32'1081,"0"-3"-750,-1-15-51,-1 3-62,0 1-50,-2 5-34,-1 1-22,-1 2-11,0 2-11,0 1-34,-1 1-23,0 0-10,0 0-6,1 0-6,-1 1 11,1 1 6,-1-1-17,0-1 6,2-3 0,-1-4-6,1-5 0,1-2 1,0-4-18,0-1-11,1-3-22,0-1-28,1-2-17,0 0-17,0-3-22,0 0-45,0-1-34,0 1-44,0 0-73,1 0-79,0-1-174,2 1-234,0-1-370,1 0-830,0-1-3124,1 1-1558,0-1 6688,0 0 0,-3 0 0,-1 0 0</inkml:trace>
  <inkml:trace contextRef="#ctx0" brushRef="#br0" timeOffset="431">0 326 20767,'42'-54'1192,"-5"8"-832,-14 36-52,-1 0-51,2-1-50,0 2-33,0-1-23,1 1-16,-1-1 10,0 1-33,1-1-22,0 0-17,2 1-6,-1-1 17,2 0 0,1 0 0,2-1-23,0-1-27,1 1-17,-1 0-6,-2 1-22,-2 1-17,-2 1-45,-2 2-73,-1 1-128,-3 2-241,-2 1-286,-2 2-426,-2 0-576,-2 0-981,-3 1-5019,0 1 7803,-3 1 0,-3-1 0,-1 0 0</inkml:trace>
  <inkml:trace contextRef="#ctx0" brushRef="#br0" timeOffset="1128">613 764 22156,'13'-68'896,"-1"13"-711,-5 52-51,1 0-38,1 1 10,0 0-22,0 1 6,0 0-34,2 1 28,-1 0-6,1 0-11,-1 0 6,1 0-34,-1 1-5,-1 2 5,1 0 11,-3 2-16,1 1 11,-1 0 11,0 3 22,-1 1 23,-2 2 5,-1 2-10,-2 4-52,-1 2 1,-3 2-17,-3 3-11,-3 2 5,-3 1-27,-1 1 16,-2 1-11,0-1 6,1-1-6,0-2-6,1-2 12,2-6-12,2-2 28,2-5 1,2-4-18,2-3-5,2-3 0,0 0 101,1-1 28,4-3 33,1-2 29,4-5 11,2-1 5,2-3-33,1 0-6,2-2-11,0 1-40,0 1 1,0 1-40,1 2-27,-1 0-29,1 2-16,-2 1 5,2 2 0,-2 0-11,1 3-11,-2 0-17,1 2-17,-2 1 6,-1 0-12,-1 0-21,-1 0-24,-1 1-49,-1 1-12,-1 1-61,-1 0-74,1 0-106,-2 0-179,1-1-302,0 0-532,1 0-897,0 1-3881,0-2-2056,0 1 8245,-2-1 0,-2 0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34.28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307 121 23052,'-3'40'135,"-1"-5"-124,0-18 28,0-1 0,1 0-5,-1 0-1,1-1-16,0 2 11,0-1 0,0 0 6,0 0-17,0-1-6,1 1-6,-1 0 12,0 0-11,0 0 5,1 0-5,0-1-12,1 0 28,0 0-10,1-1 10,-2 0-11,2 0-11,-1-1 11,1 0 1,-2-2 4,2 0-16,-1-2-11,0 0 11,0 0-5,0 1 10,0 0-5,0 0-11,0 0-6,0 0-11,1-1 0,-1 0-39,1-1-62,0-3-95,0 1-140,0-2-140,0-2-225,0 0-256,0-1-258,1 0-287,0-1-463,0 0-640,1 0-4615,0-1 7248,0 0 0,-2-1 0,1 2 0</inkml:trace>
  <inkml:trace contextRef="#ctx0" brushRef="#br0" timeOffset="664">1 231 23685,'13'-27'566,"2"5"-421,-1 18-16,1-1-11,1 0-12,0 1 12,1-1-29,2 0 1,0 0-6,3-2 11,1-2-11,3-1 1,2-2-13,2-1-21,2-1-1,0-1-27,0 0-7,-2 2-10,-4 1 0,-1 2-1,-5 2 1,-3 3-1,-2 2-27,-5 1 11,-2 2-12,-3 0-5,-1 0-11,-2 2-50,-1 2-86,-1 2-149,0 2-203,0 1-318,-1 2-612,-1 2-1013,-1 0-3842,-1-1-1261,1 0 7573,0-4 0,3-3 0,-1-3 0</inkml:trace>
  <inkml:trace contextRef="#ctx0" brushRef="#br0" timeOffset="1452">658 537 20403,'13'-37'1517,"-2"8"-1186,-13 28-28,1 0-46,-1 0-10,0 1-12,-1-1-28,-1 0-11,1 1-28,-2-1-45,0 1-33,0 0-23,-1 0-22,-1 0 0,-1 1 0,-1 0 5,-1 2-5,0 1-17,0 1 11,1 1-11,-1 0 0,1 1-6,0 1-5,1 2-11,-1 0-1,0 2 7,0 1-18,0 0 0,0 1 1,1 0-1,-1 0 1,2 1 5,0-2-12,2 1 1,1-2 0,2 0 17,1-1 5,1 0-6,2-1 1,1-1 0,2-1-12,1 0 28,3-1-22,-1-1 12,4 0 4,0-1 1,2 1 17,1-2-1,2 1 1,2-2 0,1 0 5,1-1-6,1-2 7,-1 0-29,0-2-6,-1-1-16,-2-2-45,-1-1-56,-3 0-201,-2 2-320,-4 0-588,-3 2-846,-2 0-1596,-2 1-4902,0 1 8565,-1 0 0,0 0 0</inkml:trace>
  <inkml:trace contextRef="#ctx0" brushRef="#br0" timeOffset="2269">986 537 20660,'43'-39'1350,"-10"7"-907,-31 30-23,-2-1-22,0 2-57,0-1-66,0 1-40,0 0-67,0 0 11,0 0-22,-2-1-12,0 1-16,-1 0-34,0 1-22,-1-1-11,-1 1-1,1 0-33,-2 0-11,1 0-11,-1 0 5,-1 0 6,0 2 5,-1 0-16,1 2-29,-1 2 23,-1 1 0,0 1 17,-1 2-11,-1 1-6,1 1-11,-1 1-1,3-1 52,-1-1-46,3-1 0,1-1 6,1-1-33,1-1 33,2 0 0,0-2 0,1 1 5,0 0-10,0 0 10,1-1 7,1 0-12,2 1 16,1-2-16,0 1 6,2 0 28,0-2-29,1 1 6,2 0-5,-1 0-23,2 1 40,1-2-12,-1 1 6,1-1-29,-1 0 19,0 1 15,0-1-22,-1 1 39,0-1-33,-1-1 5,-1 1 6,1-1 5,0 1-5,-1 0-11,0 0-1,-1 1 18,0-1 27,-2-1 23,-1 1 28,-1 1-29,0 0 35,-2 0-6,0 1-6,-1 0 34,0 0-57,0 0-4,0 0-7,-2 2 6,-2 1-16,-2 2-12,-1 0-11,-2 1-17,-1 1 28,-1-1 17,-1 0-22,-1 0-6,-1-1 17,-2-1 0,-1 0 11,-1-2 0,0 0-28,1-2-12,1-2 1,1-1 6,3-1-29,1 0-28,3-1-38,2-1-164,2 0-240,1-2-431,2 1-661,1 0-1132,0 1-4890,0-1 7590,0 0 0,0 1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14.2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354 79 23058,'0'37'526,"0"-3"-470,-3-11 0,1 1-22,-2 3 5,1-1-5,0 2-6,0 0 16,-1 0-10,1 0 5,0-1-22,1 1 5,-1-2-5,1 0 11,0 0-11,-1 0 5,2 1 1,-2-1-6,1-1 5,0 0 0,-1-2 12,1-2-28,0 0 10,0-3-4,1 1-12,-1-4 28,2 0-28,0-4-12,0 0 12,0-3-11,0-2 17,0-1-23,0-2-11,0 0-28,0-1-39,0-1-6117,1 0-2385,-1-4 8597,0 0 0,0 0 0,0 1 0</inkml:trace>
  <inkml:trace contextRef="#ctx0" brushRef="#br0" timeOffset="602">47 211 19652,'-27'-9'1893,"7"1"-1417,25 1-38,1-1-63,0-1-50,1 0-73,0 2-73,1-1-67,-1 2-45,1 1-28,-1 2 0,1 1 6,0 1 22,1 1 6,0 0-11,1 0 22,0 0 11,-1 0 11,1 0 34,0 0 6,0 0 11,1 0 11,0 0 22,4-1-22,2 0-10,5-3-24,2-1-33,5-2-6,3-2-5,1 0-6,2-1 0,2 0-6,1 0-16,2 0 10,0 0-10,2 1-17,-1 0 0,-1 1-23,-3 2 17,-3 1-33,-4 2-6,-4 1 0,-3 1-17,-5 1 17,-3 1 0,-2 2-6,-5 0-10,-2 2-29,-1 2-67,-3 0-118,-1 1-173,-1 2-292,0 0-548,-2 1-1480,-1 0-6367,-2 0 9090,1-2 0,1-5 0,2-1 0</inkml:trace>
  <inkml:trace contextRef="#ctx0" brushRef="#br0" timeOffset="32976">770 692 21567,'5'-21'841,"0"3"-589,-6 16 17,1 0-6,-1 1-5,0 0-17,0 0-12,1-1-22,-2 0-11,1-1-28,-1 2-22,-1-1-6,0 1-22,-1 0-12,1 0-16,0 0-12,-1 0-11,1 1 0,-1 0-11,-1 0 1,0 0-12,-1 0-6,0 2 0,0-1-16,-1 3 16,-1 0-11,0 2-11,1 0-1,-2 2-16,1 1 12,0 0-12,1 2 5,0-1 1,1 2-6,-2 1 17,1 0-12,-2 0 1,2 1-12,-1 0 6,1 1 11,-1 0-5,1 0-17,-1 0 16,2-1-16,0-1 17,2 0 16,1-2 57,11 16-74,-3-15 57,10 10 22,-5-18 11,2-3 28,2 0-22,2-1-6,2 0-11,0-2-5,2-2-35,0-2-10,0-1-28,0-1 10,0 2-4,-1 0-7,-1 0-5,-1 2-67,-1 0-11,-2 1-118,-1 2-129,-2 0-179,-2 1-309,-3 1-503,-1 2-1020,-3 2-2178,0 1-4224,-2 0 8738,0-1 0,0-2 0,0-1 0</inkml:trace>
  <inkml:trace contextRef="#ctx0" brushRef="#br0" timeOffset="33634">1230 495 23965,'-20'-7'963,"4"0"-739,15 7-67,-1-1 62,2 1-146,-1 0-84,0 1 72,-1 3 12,0 1 22,-2 4 6,1 1 0,-2 2 0,1 3 5,-1 0-22,0 3-17,-1 1-5,1 0-17,0 2 16,-1 0-22,2 1 1,-1 0-12,1 1-28,1 0 28,0 0-12,0 0 12,0 1-11,1-2-6,0 0 12,0-1-18,2-1 18,-1-1-23,1-2-6,0-1 12,0-2-12,0-2 6,1-1 0,0-3 0,1 0 0,0-3 6,0-1-6,0-1 5,-1-1-5,1-1-5,-1-1 5,0 0-443,-1 0 7,1 1 133,-1 0-73,0-1-94,0 2-118,2-2-162,0 1-253,1-1-381,0 0-665,2-1-1290,0-2-4794,0 1 8133,-1-2 0,-2 2 0,-1 1 0</inkml:trace>
  <inkml:trace contextRef="#ctx0" brushRef="#br0" timeOffset="34128">1098 758 16896,'-39'-24'1064,"7"4"-638,29 20 40,0 1-2,1 0-27,-1 1-45,1-1-61,-1 2-40,0-1-17,0 2-11,1-1-22,0 2-17,2-1-17,0 0 1,0-1 5,0 1 17,0-2 5,1 1 6,1 0 11,1-1-12,0 0-16,1-1 6,0 0-6,0-1-6,1 1 1,0-1-23,1 0-11,0 0-29,1 0-21,1-2-17,2 1-6,0-2 11,2 1-28,2-2-16,0 1-23,3 0-11,0-1-6,1 0-6,0 0-5,1-1-22,0 2 0,-1 0-18,0 1-16,-1 1-28,-3 0-56,0 1-61,-5 2-113,0 1-185,-2 2-274,0 2-599,-1 0-1294,0 1-5618,-1-2 8256,-1-1 0,-1-2 0,-2-1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51.47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0 25163,'20'8'583,"-1"-1"-448,-6-7-18,-1 0 29,0 0-79,0 0-5,0 0-17,0 0-29,0 0 18,0 0-23,-1 0 0,1 0-11,0 0 6,1 0-6,0 0-6,1 0-33,-1 0-11,1 0-45,0 0-79,-1 0-61,1 0-168,-3 0-169,0 0-190,-1 1-347,-1 1-515,-2 0-795,0 2-2108,-2 0-3655,0-1 8182,-2 0 0,-2-1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51.79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 31 13295,'-4'-7'4649,"2"1"-3349,2 6 4065,0 0-5023,15 0-51,-6 0-55,13 1-40,-10-2-51,3 0-38,-1-3-40,3 2-28,1-1-11,1 0-28,1 0-6,-1 2-10,-2 0-24,-1 1-27,-1 0-84,-2 1-163,-2 2-263,-1 1-414,-1 2-847,-2 1-1954,-2 2-5090,-1-1 8882,-1 0 0,-2-5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49.66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264 133 22565,'-10'-42'756,"2"7"-650,9 34-50,-1 1 40,1 0-1,-1 2 39,0 1 17,0 4-5,0 2-23,0 5-16,0 2-7,0 5-16,-1 2-11,0 2-11,-1 2-12,-1 1 6,0-1-5,1 1 21,-1 0 1,0-1 0,-1 3 0,0 0-6,0 0-11,0 0 11,-1-1 12,1 0-17,0-1-1,1-1-16,0 0-17,1-2-11,-1-2-11,2-3 5,-2-2 0,2-3 11,0-3-5,0-2-6,0-2-27,1-4 10,0-1 6,0-1 6,0-1-57,0 0-27,1-1-57,1-1-207,1-2-263,0-2-487,0-2-891,1-1-1775,1-2-4969,-1 1 8727,-1 1 0,-2 4 0,0 2 0</inkml:trace>
  <inkml:trace contextRef="#ctx0" brushRef="#br0" timeOffset="550">1 199 25186,'17'-19'404,"0"3"-287,-5 11-50,2-1 29,3-1-7,1-1-5,4-2 34,1 0-45,2 0-17,2-2 0,1-1-6,2 0-5,0-1-6,-1 3-5,0-1-23,-1 4 11,-2-1-5,-2 3 0,-2 1-51,-2 3 34,-3 0-11,-2 1 0,-2 1 56,-3 2-68,-2-1 1,-2 3-17,-1-1-40,-2 2-27,-1 0-68,-1 1-83,1 1-135,-2 0-163,2 1-246,-2 0-560,1 1-1031,0 0-4413,0 0-1020,1 1 7825,-1-3 0,-1-3 0,0-2 0</inkml:trace>
  <inkml:trace contextRef="#ctx0" brushRef="#br0" timeOffset="1336">483 659 23086,'38'-43'627,"-3"7"-414,-21 26-28,2 0-6,-1-2-11,2 2-23,-1 0-16,-1 2-28,-2 1-17,-1 2-22,-1 1-6,-1 1-12,0 2-10,1 0-6,-1 1-6,2 0 1,-1 0-12,0 1 11,-1 1 6,-1 1-5,-2 2 5,-2 3 5,-1 1 7,-2 3-12,-1 2-5,-3 2-7,-2 2 1,-3 2-17,-2 1 0,-3 0 0,-1 0 0,-2 0 0,0-1 11,0 0 1,0-1-12,1-1-12,0-2 1,4-2-22,0-1 27,3-3-11,2-3 0,2-2 11,2-1-11,0-2 17,2 0 12,2-2 11,2 1-12,3-2 6,2-1-12,0-1 12,3-1-6,-1 0-5,1 1-1,-1 0-27,1 1 22,0 1 11,-1 1-11,-2 1 23,1 1-12,-2 2 6,1 2 5,-3 1 28,0 1-22,-3 0 17,0 1 0,-2 0 5,-1 1 18,-1 0 4,0 0 12,-2-1-22,-1 0 16,-4 0-22,-1 1-11,-2-2 6,-2 2-23,-1 0 11,-3-1-11,0 1 17,-3-2-34,0 2 0,-2 0 0,0 0-22,0 0 28,1-2-23,2-1 6,1-1-22,4-1 11,2-2-1,3-2-49,4 0-74,1-1-105,2 0-136,1 0-207,2-1-335,2-1-958,2-2-2141,4 0-4938,-1-1 8955,-1 0 0,-3 2 0,-3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1:58.00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329 222 20218,'6'-22'733,"-2"4"-609,-4 18-7,0 1 40,-1 2 39,1 4 0,-2 2-11,0 3-23,-1 2-32,0 2-24,0 2-22,-1 1-11,1 2-17,-1 0 6,1 1-1,0 0-5,0 2-17,1-1-11,0 2-11,0 0-6,1 0 12,1-1-6,0 0-1,0-1 1,0-1 0,0-2-6,0-3 6,1-1 0,0-2-17,1-2 11,-1-2-11,1-2 0,-1-1 11,1-2-11,-1-1 0,0-1 0,0-1-5,-1-1-7,1 0-10,0 0-40,-1-1-554,1 0 89,0 0-5157,0 0 2939,-1-1-4570,0 0 7315,0 0 0,0 0 0,0 1 0</inkml:trace>
  <inkml:trace contextRef="#ctx0" brushRef="#br0" timeOffset="557">1 310 17876,'26'-23'1244,"-5"5"-762,-18 18 33,-1 0-5,2 0 27,0 0-33,1 0-49,2-2-13,3 1-100,2-3-40,2-1-44,2-2-57,4-2 6,1-1-33,2-2 16,2 0-33,1-2-6,1-1-11,2 0-33,3-1-23,1-2 0,3 0-17,0-1-17,0 0 6,-1 2-39,-1 0-6,-3 4-5,-2 2-12,-3 4-5,-4 2-17,-4 3-17,-4 1-27,-3 2 4,-3 2-21,-4 3-46,-1 3-55,-2 3-107,-2 1-112,-2 1-184,-1 0-286,-2 1-578,0 0-834,1 0-1372,0-1-4430,0-1 8093,2-4 0,1-3 0,2-4 0</inkml:trace>
  <inkml:trace contextRef="#ctx0" brushRef="#br0" timeOffset="1452">789 529 22739,'-13'-11'380,"1"2"-335,10 9-28,-1 0-11,-1 0-6,-1 1 0,-3 2 16,-1 2-10,-1 2 5,-2 2-11,0 0 6,-1 0-1,0 1 1,0-1-6,1 1 0,0-1-6,2 0 6,0-1 6,2-1-12,2-1 6,1-1-16,2 0 10,2-1-5,0 0 11,1-1 0,0 2 0,1-1 0,0 0 0,2 0 17,1-1-6,1 0 11,1-1 12,1 1 16,0-3 12,2 2-1,1-2 7,-1 2-7,2-1 1,0 1-1,0 0-10,0 1-12,-1 0 0,1 3 0,-1 0 1,-1 1 10,1 2-16,-3 0 5,1 3-6,-3-1-5,0 1 6,-2-1-6,-1 1 6,0-2 5,-2 0 28,0 0 23,0-2 5,0-1-11,0-1 11,-2 0 0,-2 0 0,-2 1 29,-1 0-63,-2 1 1,-2 1-12,0 0-16,-2 0 11,-1 1-6,-2-2-11,0 1-6,-1-2 6,1 1 0,1-2 1,0-1-18,3-1 6,1-2-17,3-1-6,1-1-5,3 0-107,1 0-117,3-2-191,-1 0-291,2-1-548,3-2-1094,3 0-5112,1-1 7471,1 0 0,-4 3 0,-2 1 0</inkml:trace>
  <inkml:trace contextRef="#ctx0" brushRef="#br0" timeOffset="2391">1030 595 23394,'-2'32'274,"-1"-3"-201,-1-12-6,-1 1 0,0 0-5,1 0-34,-2 0 11,2 0-11,-1 0-5,0 0 5,0 0-12,0-1-4,0-1-1,1 0 0,1-3 0,0-2-11,0-2 0,1-2-5,0-3 21,2-1 24,0-2 273,0-1-274,0-4-16,0 0-12,0-6-11,2 0-11,1-3 22,2 0 0,0-3 6,0 1 0,1-3-12,1 1 7,2-3-1,0 0-11,1-2 0,1-1 0,0 0 0,1 0 5,0 1 1,0 0-6,0 1 0,-1 2 0,0 1 17,-1 1-17,0 3 0,-1 2 0,-1 3-17,0 1 23,-2 4-1,0 1-5,-1 0-22,-1 3 16,1-1 1,-1 1-7,0 1 46,-1 1-34,1 2 0,-1 3 11,1 2-11,0 1 11,-1 4-5,-1 0-6,0 1 6,-1 1-1,0 0 6,0 1 1,-1-1-24,0 0 12,1-2 12,-1 0-12,0-1 28,0-2-34,0-1-5,1-1 11,0-2-11,1-1 16,-1-2-10,1 0 16,0-3-11,-1 0 17,1-1 11,1 0-12,1-3 1,1-1-11,2-6-1,2-1 1,2-2 0,1-2-6,1 0 5,0-1-10,1 1 16,1 0 0,-1 1-5,0 0-1,-1 2-16,0 1 11,-1 3 0,-1 1 0,-2 3 0,-1 1-6,-1 1 6,0 2 17,-2 1 17,1 2 5,0 2 6,-1 1 5,1 3 12,-1 0-1,0 3-10,0 0 10,-2 2-16,1 0 17,-1 1-11,-1 0-6,0 0-12,-1 0-16,-1 0 11,0-1-11,0-1 0,0 1-29,0-2-16,0 0-5,-1-1-51,0 0-12,-1-2-100,1 0-157,0-1-218,0 0-392,1-1-645,0 0-1125,0-1-4521,0 0 7254,0-3 0,0 0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21:12:05.2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39 23433,'55'5'1002,"-7"-1"-750,-33-7-67,1-1-28,1-2-23,0 2-27,0-2-34,1 2-6,-1-1-33,2 1-23,-1 1-11,1 0-11,0 1 0,-2 0-6,0 1-28,-3 0-28,-1 1-50,-3 0-40,-2 0-78,-2 0-106,-2 1-123,-1 0-185,-1 2-381,-2 0-606,0 1-1254,0 2-5298,0-1 8194,-1-1 0,0-2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5.tiff"/><Relationship Id="rId7" Type="http://schemas.openxmlformats.org/officeDocument/2006/relationships/image" Target="../media/image28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tiff"/><Relationship Id="rId4" Type="http://schemas.openxmlformats.org/officeDocument/2006/relationships/image" Target="../media/image16.tiff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customXml" Target="../ink/ink28.xml"/><Relationship Id="rId42" Type="http://schemas.openxmlformats.org/officeDocument/2006/relationships/image" Target="../media/image58.png"/><Relationship Id="rId47" Type="http://schemas.openxmlformats.org/officeDocument/2006/relationships/customXml" Target="../ink/ink41.xml"/><Relationship Id="rId63" Type="http://schemas.openxmlformats.org/officeDocument/2006/relationships/customXml" Target="../ink/ink49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62.xml"/><Relationship Id="rId16" Type="http://schemas.openxmlformats.org/officeDocument/2006/relationships/image" Target="../media/image45.png"/><Relationship Id="rId11" Type="http://schemas.openxmlformats.org/officeDocument/2006/relationships/customXml" Target="../ink/ink23.xml"/><Relationship Id="rId32" Type="http://schemas.openxmlformats.org/officeDocument/2006/relationships/image" Target="../media/image53.png"/><Relationship Id="rId37" Type="http://schemas.openxmlformats.org/officeDocument/2006/relationships/customXml" Target="../ink/ink36.xml"/><Relationship Id="rId53" Type="http://schemas.openxmlformats.org/officeDocument/2006/relationships/customXml" Target="../ink/ink44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57.xml"/><Relationship Id="rId5" Type="http://schemas.openxmlformats.org/officeDocument/2006/relationships/customXml" Target="../ink/ink20.xml"/><Relationship Id="rId90" Type="http://schemas.openxmlformats.org/officeDocument/2006/relationships/image" Target="../media/image82.png"/><Relationship Id="rId95" Type="http://schemas.openxmlformats.org/officeDocument/2006/relationships/customXml" Target="../ink/ink65.xml"/><Relationship Id="rId22" Type="http://schemas.openxmlformats.org/officeDocument/2006/relationships/image" Target="../media/image48.png"/><Relationship Id="rId27" Type="http://schemas.openxmlformats.org/officeDocument/2006/relationships/customXml" Target="../ink/ink31.xml"/><Relationship Id="rId43" Type="http://schemas.openxmlformats.org/officeDocument/2006/relationships/customXml" Target="../ink/ink39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52.xml"/><Relationship Id="rId80" Type="http://schemas.openxmlformats.org/officeDocument/2006/relationships/image" Target="../media/image77.png"/><Relationship Id="rId85" Type="http://schemas.openxmlformats.org/officeDocument/2006/relationships/customXml" Target="../ink/ink60.xml"/><Relationship Id="rId3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59" Type="http://schemas.openxmlformats.org/officeDocument/2006/relationships/customXml" Target="../ink/ink47.xml"/><Relationship Id="rId67" Type="http://schemas.openxmlformats.org/officeDocument/2006/relationships/customXml" Target="../ink/ink51.xml"/><Relationship Id="rId20" Type="http://schemas.openxmlformats.org/officeDocument/2006/relationships/image" Target="../media/image47.png"/><Relationship Id="rId41" Type="http://schemas.openxmlformats.org/officeDocument/2006/relationships/customXml" Target="../ink/ink38.xml"/><Relationship Id="rId54" Type="http://schemas.openxmlformats.org/officeDocument/2006/relationships/image" Target="../media/image64.png"/><Relationship Id="rId62" Type="http://schemas.openxmlformats.org/officeDocument/2006/relationships/image" Target="../media/image68.png"/><Relationship Id="rId70" Type="http://schemas.openxmlformats.org/officeDocument/2006/relationships/image" Target="../media/image72.png"/><Relationship Id="rId75" Type="http://schemas.openxmlformats.org/officeDocument/2006/relationships/customXml" Target="../ink/ink55.xml"/><Relationship Id="rId83" Type="http://schemas.openxmlformats.org/officeDocument/2006/relationships/customXml" Target="../ink/ink59.xml"/><Relationship Id="rId88" Type="http://schemas.openxmlformats.org/officeDocument/2006/relationships/image" Target="../media/image81.png"/><Relationship Id="rId91" Type="http://schemas.openxmlformats.org/officeDocument/2006/relationships/customXml" Target="../ink/ink63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2.xml"/><Relationship Id="rId57" Type="http://schemas.openxmlformats.org/officeDocument/2006/relationships/customXml" Target="../ink/ink46.xml"/><Relationship Id="rId10" Type="http://schemas.openxmlformats.org/officeDocument/2006/relationships/image" Target="../media/image42.png"/><Relationship Id="rId31" Type="http://schemas.openxmlformats.org/officeDocument/2006/relationships/customXml" Target="../ink/ink33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50.xml"/><Relationship Id="rId73" Type="http://schemas.openxmlformats.org/officeDocument/2006/relationships/customXml" Target="../ink/ink54.xml"/><Relationship Id="rId78" Type="http://schemas.openxmlformats.org/officeDocument/2006/relationships/image" Target="../media/image76.png"/><Relationship Id="rId81" Type="http://schemas.openxmlformats.org/officeDocument/2006/relationships/customXml" Target="../ink/ink58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67.xml"/><Relationship Id="rId4" Type="http://schemas.openxmlformats.org/officeDocument/2006/relationships/image" Target="../media/image39.png"/><Relationship Id="rId9" Type="http://schemas.openxmlformats.org/officeDocument/2006/relationships/customXml" Target="../ink/ink22.xml"/><Relationship Id="rId13" Type="http://schemas.openxmlformats.org/officeDocument/2006/relationships/customXml" Target="../ink/ink24.xml"/><Relationship Id="rId18" Type="http://schemas.openxmlformats.org/officeDocument/2006/relationships/image" Target="../media/image46.png"/><Relationship Id="rId39" Type="http://schemas.openxmlformats.org/officeDocument/2006/relationships/customXml" Target="../ink/ink37.xml"/><Relationship Id="rId34" Type="http://schemas.openxmlformats.org/officeDocument/2006/relationships/image" Target="../media/image54.png"/><Relationship Id="rId50" Type="http://schemas.openxmlformats.org/officeDocument/2006/relationships/image" Target="../media/image62.png"/><Relationship Id="rId55" Type="http://schemas.openxmlformats.org/officeDocument/2006/relationships/customXml" Target="../ink/ink45.xml"/><Relationship Id="rId76" Type="http://schemas.openxmlformats.org/officeDocument/2006/relationships/image" Target="../media/image75.png"/><Relationship Id="rId97" Type="http://schemas.openxmlformats.org/officeDocument/2006/relationships/customXml" Target="../ink/ink66.xml"/><Relationship Id="rId7" Type="http://schemas.openxmlformats.org/officeDocument/2006/relationships/customXml" Target="../ink/ink21.xml"/><Relationship Id="rId71" Type="http://schemas.openxmlformats.org/officeDocument/2006/relationships/customXml" Target="../ink/ink53.xml"/><Relationship Id="rId92" Type="http://schemas.openxmlformats.org/officeDocument/2006/relationships/image" Target="../media/image83.png"/><Relationship Id="rId2" Type="http://schemas.openxmlformats.org/officeDocument/2006/relationships/image" Target="../media/image17.tiff"/><Relationship Id="rId29" Type="http://schemas.openxmlformats.org/officeDocument/2006/relationships/customXml" Target="../ink/ink32.xml"/><Relationship Id="rId24" Type="http://schemas.openxmlformats.org/officeDocument/2006/relationships/image" Target="../media/image49.png"/><Relationship Id="rId40" Type="http://schemas.openxmlformats.org/officeDocument/2006/relationships/image" Target="../media/image57.png"/><Relationship Id="rId45" Type="http://schemas.openxmlformats.org/officeDocument/2006/relationships/customXml" Target="../ink/ink40.xml"/><Relationship Id="rId66" Type="http://schemas.openxmlformats.org/officeDocument/2006/relationships/image" Target="../media/image70.png"/><Relationship Id="rId87" Type="http://schemas.openxmlformats.org/officeDocument/2006/relationships/customXml" Target="../ink/ink61.xml"/><Relationship Id="rId61" Type="http://schemas.openxmlformats.org/officeDocument/2006/relationships/customXml" Target="../ink/ink48.xml"/><Relationship Id="rId82" Type="http://schemas.openxmlformats.org/officeDocument/2006/relationships/image" Target="../media/image78.png"/><Relationship Id="rId19" Type="http://schemas.openxmlformats.org/officeDocument/2006/relationships/customXml" Target="../ink/ink27.xml"/><Relationship Id="rId14" Type="http://schemas.openxmlformats.org/officeDocument/2006/relationships/image" Target="../media/image44.png"/><Relationship Id="rId30" Type="http://schemas.openxmlformats.org/officeDocument/2006/relationships/image" Target="../media/image52.png"/><Relationship Id="rId35" Type="http://schemas.openxmlformats.org/officeDocument/2006/relationships/customXml" Target="../ink/ink35.xml"/><Relationship Id="rId56" Type="http://schemas.openxmlformats.org/officeDocument/2006/relationships/image" Target="../media/image65.png"/><Relationship Id="rId77" Type="http://schemas.openxmlformats.org/officeDocument/2006/relationships/customXml" Target="../ink/ink56.xml"/><Relationship Id="rId100" Type="http://schemas.openxmlformats.org/officeDocument/2006/relationships/image" Target="../media/image87.png"/><Relationship Id="rId8" Type="http://schemas.openxmlformats.org/officeDocument/2006/relationships/image" Target="../media/image41.png"/><Relationship Id="rId51" Type="http://schemas.openxmlformats.org/officeDocument/2006/relationships/customXml" Target="../ink/ink43.xml"/><Relationship Id="rId72" Type="http://schemas.openxmlformats.org/officeDocument/2006/relationships/image" Target="../media/image73.png"/><Relationship Id="rId93" Type="http://schemas.openxmlformats.org/officeDocument/2006/relationships/customXml" Target="../ink/ink64.xml"/><Relationship Id="rId98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.xml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21" Type="http://schemas.openxmlformats.org/officeDocument/2006/relationships/customXml" Target="../ink/ink77.xml"/><Relationship Id="rId34" Type="http://schemas.openxmlformats.org/officeDocument/2006/relationships/image" Target="../media/image104.png"/><Relationship Id="rId7" Type="http://schemas.openxmlformats.org/officeDocument/2006/relationships/customXml" Target="../ink/ink70.xml"/><Relationship Id="rId12" Type="http://schemas.openxmlformats.org/officeDocument/2006/relationships/image" Target="../media/image93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106.png"/><Relationship Id="rId2" Type="http://schemas.openxmlformats.org/officeDocument/2006/relationships/image" Target="../media/image18.tiff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29" Type="http://schemas.openxmlformats.org/officeDocument/2006/relationships/customXml" Target="../ink/ink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customXml" Target="../ink/ink72.xml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37" Type="http://schemas.openxmlformats.org/officeDocument/2006/relationships/customXml" Target="../ink/ink85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customXml" Target="../ink/ink76.xml"/><Relationship Id="rId31" Type="http://schemas.openxmlformats.org/officeDocument/2006/relationships/customXml" Target="../ink/ink82.xml"/><Relationship Id="rId4" Type="http://schemas.openxmlformats.org/officeDocument/2006/relationships/image" Target="../media/image89.png"/><Relationship Id="rId9" Type="http://schemas.openxmlformats.org/officeDocument/2006/relationships/customXml" Target="../ink/ink71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80.xml"/><Relationship Id="rId30" Type="http://schemas.openxmlformats.org/officeDocument/2006/relationships/image" Target="../media/image102.png"/><Relationship Id="rId35" Type="http://schemas.openxmlformats.org/officeDocument/2006/relationships/customXml" Target="../ink/ink84.xml"/><Relationship Id="rId8" Type="http://schemas.openxmlformats.org/officeDocument/2006/relationships/image" Target="../media/image91.png"/><Relationship Id="rId3" Type="http://schemas.openxmlformats.org/officeDocument/2006/relationships/customXml" Target="../ink/ink68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7.xml"/><Relationship Id="rId21" Type="http://schemas.openxmlformats.org/officeDocument/2006/relationships/image" Target="../media/image114.png"/><Relationship Id="rId42" Type="http://schemas.openxmlformats.org/officeDocument/2006/relationships/customXml" Target="../ink/ink105.xml"/><Relationship Id="rId47" Type="http://schemas.openxmlformats.org/officeDocument/2006/relationships/image" Target="../media/image127.png"/><Relationship Id="rId63" Type="http://schemas.openxmlformats.org/officeDocument/2006/relationships/image" Target="../media/image135.png"/><Relationship Id="rId68" Type="http://schemas.openxmlformats.org/officeDocument/2006/relationships/customXml" Target="../ink/ink118.xml"/><Relationship Id="rId2" Type="http://schemas.openxmlformats.org/officeDocument/2006/relationships/customXml" Target="../ink/ink86.xml"/><Relationship Id="rId16" Type="http://schemas.openxmlformats.org/officeDocument/2006/relationships/customXml" Target="../ink/ink92.xml"/><Relationship Id="rId29" Type="http://schemas.openxmlformats.org/officeDocument/2006/relationships/image" Target="../media/image118.png"/><Relationship Id="rId11" Type="http://schemas.openxmlformats.org/officeDocument/2006/relationships/image" Target="../media/image109.png"/><Relationship Id="rId24" Type="http://schemas.openxmlformats.org/officeDocument/2006/relationships/customXml" Target="../ink/ink96.xml"/><Relationship Id="rId32" Type="http://schemas.openxmlformats.org/officeDocument/2006/relationships/customXml" Target="../ink/ink100.xml"/><Relationship Id="rId37" Type="http://schemas.openxmlformats.org/officeDocument/2006/relationships/image" Target="../media/image122.png"/><Relationship Id="rId40" Type="http://schemas.openxmlformats.org/officeDocument/2006/relationships/customXml" Target="../ink/ink104.xml"/><Relationship Id="rId45" Type="http://schemas.openxmlformats.org/officeDocument/2006/relationships/image" Target="../media/image126.png"/><Relationship Id="rId53" Type="http://schemas.openxmlformats.org/officeDocument/2006/relationships/image" Target="../media/image130.png"/><Relationship Id="rId58" Type="http://schemas.openxmlformats.org/officeDocument/2006/relationships/customXml" Target="../ink/ink113.xml"/><Relationship Id="rId66" Type="http://schemas.openxmlformats.org/officeDocument/2006/relationships/customXml" Target="../ink/ink117.xml"/><Relationship Id="rId74" Type="http://schemas.openxmlformats.org/officeDocument/2006/relationships/customXml" Target="../ink/ink121.xml"/><Relationship Id="rId5" Type="http://schemas.openxmlformats.org/officeDocument/2006/relationships/image" Target="../media/image5.png"/><Relationship Id="rId61" Type="http://schemas.openxmlformats.org/officeDocument/2006/relationships/image" Target="../media/image134.png"/><Relationship Id="rId19" Type="http://schemas.openxmlformats.org/officeDocument/2006/relationships/image" Target="../media/image113.png"/><Relationship Id="rId14" Type="http://schemas.openxmlformats.org/officeDocument/2006/relationships/customXml" Target="../ink/ink91.xml"/><Relationship Id="rId22" Type="http://schemas.openxmlformats.org/officeDocument/2006/relationships/customXml" Target="../ink/ink95.xml"/><Relationship Id="rId27" Type="http://schemas.openxmlformats.org/officeDocument/2006/relationships/image" Target="../media/image117.png"/><Relationship Id="rId30" Type="http://schemas.openxmlformats.org/officeDocument/2006/relationships/customXml" Target="../ink/ink99.xml"/><Relationship Id="rId35" Type="http://schemas.openxmlformats.org/officeDocument/2006/relationships/image" Target="../media/image121.png"/><Relationship Id="rId43" Type="http://schemas.openxmlformats.org/officeDocument/2006/relationships/image" Target="../media/image125.png"/><Relationship Id="rId48" Type="http://schemas.openxmlformats.org/officeDocument/2006/relationships/customXml" Target="../ink/ink108.xml"/><Relationship Id="rId56" Type="http://schemas.openxmlformats.org/officeDocument/2006/relationships/customXml" Target="../ink/ink112.xml"/><Relationship Id="rId64" Type="http://schemas.openxmlformats.org/officeDocument/2006/relationships/customXml" Target="../ink/ink116.xml"/><Relationship Id="rId69" Type="http://schemas.openxmlformats.org/officeDocument/2006/relationships/image" Target="../media/image138.png"/><Relationship Id="rId8" Type="http://schemas.openxmlformats.org/officeDocument/2006/relationships/customXml" Target="../ink/ink88.xml"/><Relationship Id="rId51" Type="http://schemas.openxmlformats.org/officeDocument/2006/relationships/image" Target="../media/image129.png"/><Relationship Id="rId72" Type="http://schemas.openxmlformats.org/officeDocument/2006/relationships/customXml" Target="../ink/ink120.xml"/><Relationship Id="rId12" Type="http://schemas.openxmlformats.org/officeDocument/2006/relationships/customXml" Target="../ink/ink90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38" Type="http://schemas.openxmlformats.org/officeDocument/2006/relationships/customXml" Target="../ink/ink103.xml"/><Relationship Id="rId46" Type="http://schemas.openxmlformats.org/officeDocument/2006/relationships/customXml" Target="../ink/ink107.xml"/><Relationship Id="rId59" Type="http://schemas.openxmlformats.org/officeDocument/2006/relationships/image" Target="../media/image133.png"/><Relationship Id="rId67" Type="http://schemas.openxmlformats.org/officeDocument/2006/relationships/image" Target="../media/image137.png"/><Relationship Id="rId20" Type="http://schemas.openxmlformats.org/officeDocument/2006/relationships/customXml" Target="../ink/ink94.xml"/><Relationship Id="rId41" Type="http://schemas.openxmlformats.org/officeDocument/2006/relationships/image" Target="../media/image124.png"/><Relationship Id="rId54" Type="http://schemas.openxmlformats.org/officeDocument/2006/relationships/customXml" Target="../ink/ink111.xml"/><Relationship Id="rId62" Type="http://schemas.openxmlformats.org/officeDocument/2006/relationships/customXml" Target="../ink/ink115.xml"/><Relationship Id="rId70" Type="http://schemas.openxmlformats.org/officeDocument/2006/relationships/customXml" Target="../ink/ink119.xml"/><Relationship Id="rId75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7.xml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98.xml"/><Relationship Id="rId36" Type="http://schemas.openxmlformats.org/officeDocument/2006/relationships/customXml" Target="../ink/ink102.xml"/><Relationship Id="rId49" Type="http://schemas.openxmlformats.org/officeDocument/2006/relationships/image" Target="../media/image128.png"/><Relationship Id="rId57" Type="http://schemas.openxmlformats.org/officeDocument/2006/relationships/image" Target="../media/image132.png"/><Relationship Id="rId10" Type="http://schemas.openxmlformats.org/officeDocument/2006/relationships/customXml" Target="../ink/ink89.xml"/><Relationship Id="rId31" Type="http://schemas.openxmlformats.org/officeDocument/2006/relationships/image" Target="../media/image119.png"/><Relationship Id="rId44" Type="http://schemas.openxmlformats.org/officeDocument/2006/relationships/customXml" Target="../ink/ink106.xml"/><Relationship Id="rId52" Type="http://schemas.openxmlformats.org/officeDocument/2006/relationships/customXml" Target="../ink/ink110.xml"/><Relationship Id="rId60" Type="http://schemas.openxmlformats.org/officeDocument/2006/relationships/customXml" Target="../ink/ink114.xml"/><Relationship Id="rId65" Type="http://schemas.openxmlformats.org/officeDocument/2006/relationships/image" Target="../media/image136.png"/><Relationship Id="rId73" Type="http://schemas.openxmlformats.org/officeDocument/2006/relationships/image" Target="../media/image140.png"/><Relationship Id="rId9" Type="http://schemas.openxmlformats.org/officeDocument/2006/relationships/image" Target="../media/image108.png"/><Relationship Id="rId13" Type="http://schemas.openxmlformats.org/officeDocument/2006/relationships/image" Target="../media/image110.png"/><Relationship Id="rId18" Type="http://schemas.openxmlformats.org/officeDocument/2006/relationships/customXml" Target="../ink/ink93.xml"/><Relationship Id="rId39" Type="http://schemas.openxmlformats.org/officeDocument/2006/relationships/image" Target="../media/image123.png"/><Relationship Id="rId34" Type="http://schemas.openxmlformats.org/officeDocument/2006/relationships/customXml" Target="../ink/ink101.xml"/><Relationship Id="rId50" Type="http://schemas.openxmlformats.org/officeDocument/2006/relationships/customXml" Target="../ink/ink109.xml"/><Relationship Id="rId55" Type="http://schemas.openxmlformats.org/officeDocument/2006/relationships/image" Target="../media/image131.png"/><Relationship Id="rId7" Type="http://schemas.openxmlformats.org/officeDocument/2006/relationships/image" Target="../media/image107.png"/><Relationship Id="rId71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tiff"/><Relationship Id="rId7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8.xml"/><Relationship Id="rId18" Type="http://schemas.openxmlformats.org/officeDocument/2006/relationships/image" Target="../media/image2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" Type="http://schemas.openxmlformats.org/officeDocument/2006/relationships/image" Target="../media/image11.tiff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20.png"/><Relationship Id="rId19" Type="http://schemas.openxmlformats.org/officeDocument/2006/relationships/customXml" Target="../ink/ink11.xml"/><Relationship Id="rId4" Type="http://schemas.openxmlformats.org/officeDocument/2006/relationships/image" Target="../media/image14.png"/><Relationship Id="rId9" Type="http://schemas.openxmlformats.org/officeDocument/2006/relationships/customXml" Target="../ink/ink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16.xml"/><Relationship Id="rId3" Type="http://schemas.openxmlformats.org/officeDocument/2006/relationships/image" Target="../media/image12.tiff"/><Relationship Id="rId7" Type="http://schemas.openxmlformats.org/officeDocument/2006/relationships/customXml" Target="../ink/ink13.xml"/><Relationship Id="rId12" Type="http://schemas.openxmlformats.org/officeDocument/2006/relationships/image" Target="../media/image31.png"/><Relationship Id="rId2" Type="http://schemas.openxmlformats.org/officeDocument/2006/relationships/image" Target="../media/image21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30.png"/><Relationship Id="rId4" Type="http://schemas.openxmlformats.org/officeDocument/2006/relationships/image" Target="../media/image13.tiff"/><Relationship Id="rId9" Type="http://schemas.openxmlformats.org/officeDocument/2006/relationships/customXml" Target="../ink/ink14.xm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109DA-BAAB-F641-A048-877049561AA5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3.3 Rigid-Body Motions and Twists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Screws and twists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1C439-3727-2E47-BCCE-927E6EE54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3642512"/>
            <a:ext cx="4987537" cy="149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1C54A-E537-AB4E-8C96-13007061E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2048685"/>
            <a:ext cx="5094901" cy="118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2DC64-4A3B-1D44-8F39-2C79A0ADE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5691363"/>
            <a:ext cx="1015076" cy="380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DA821D-09F4-704E-9214-29544C185EAF}"/>
              </a:ext>
            </a:extLst>
          </p:cNvPr>
          <p:cNvGrpSpPr/>
          <p:nvPr/>
        </p:nvGrpSpPr>
        <p:grpSpPr>
          <a:xfrm>
            <a:off x="6544523" y="980221"/>
            <a:ext cx="2104800" cy="4062278"/>
            <a:chOff x="4587331" y="2368446"/>
            <a:chExt cx="2104800" cy="40622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D21E0B-03F1-6C41-B1F7-35933844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331" y="4491731"/>
              <a:ext cx="1162394" cy="193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301295-607B-8A4A-893F-F50B3BF0CEFE}"/>
                </a:ext>
              </a:extLst>
            </p:cNvPr>
            <p:cNvSpPr txBox="1"/>
            <p:nvPr/>
          </p:nvSpPr>
          <p:spPr>
            <a:xfrm>
              <a:off x="5513678" y="332198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B7763E2-D3E9-5441-ABD5-9453565A896E}"/>
                    </a:ext>
                  </a:extLst>
                </p:cNvPr>
                <p:cNvSpPr/>
                <p:nvPr/>
              </p:nvSpPr>
              <p:spPr>
                <a:xfrm>
                  <a:off x="6238161" y="2372153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B7763E2-D3E9-5441-ABD5-9453565A8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161" y="2372153"/>
                  <a:ext cx="453970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5405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C68B7C-58B5-0A46-94F2-49736350B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955" y="2368446"/>
              <a:ext cx="612914" cy="19776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CDEA1E-7ACB-1345-8B7A-D05AB8922E66}"/>
                </a:ext>
              </a:extLst>
            </p:cNvPr>
            <p:cNvGrpSpPr/>
            <p:nvPr/>
          </p:nvGrpSpPr>
          <p:grpSpPr>
            <a:xfrm flipV="1">
              <a:off x="5358697" y="4260899"/>
              <a:ext cx="712923" cy="170407"/>
              <a:chOff x="3479369" y="2952427"/>
              <a:chExt cx="712923" cy="211858"/>
            </a:xfrm>
            <a:noFill/>
            <a:scene3d>
              <a:camera prst="orthographicFront">
                <a:rot lat="0" lon="0" rev="20700000"/>
              </a:camera>
              <a:lightRig rig="threePt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02BBB1-72B0-554D-B69D-A6CBFEE4AB26}"/>
                  </a:ext>
                </a:extLst>
              </p:cNvPr>
              <p:cNvSpPr/>
              <p:nvPr/>
            </p:nvSpPr>
            <p:spPr>
              <a:xfrm>
                <a:off x="3479369" y="2952427"/>
                <a:ext cx="712923" cy="20922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A02120-E39A-4647-8101-6E8F1B5E6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8793" y="3159023"/>
                <a:ext cx="94074" cy="526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4761E9-5097-C24B-886D-CCB70BA9DA59}"/>
                    </a:ext>
                  </a:extLst>
                </p:cNvPr>
                <p:cNvSpPr/>
                <p:nvPr/>
              </p:nvSpPr>
              <p:spPr>
                <a:xfrm>
                  <a:off x="4900347" y="3969471"/>
                  <a:ext cx="435760" cy="478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4761E9-5097-C24B-886D-CCB70BA9DA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347" y="3969471"/>
                  <a:ext cx="435760" cy="4787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C3F62A-F6DE-9A4D-8211-1C8908AEDA68}"/>
                </a:ext>
              </a:extLst>
            </p:cNvPr>
            <p:cNvSpPr/>
            <p:nvPr/>
          </p:nvSpPr>
          <p:spPr>
            <a:xfrm>
              <a:off x="5852232" y="3528952"/>
              <a:ext cx="124118" cy="124118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DECFC5-05C1-D747-B112-4E4E475071D2}"/>
              </a:ext>
            </a:extLst>
          </p:cNvPr>
          <p:cNvSpPr txBox="1"/>
          <p:nvPr/>
        </p:nvSpPr>
        <p:spPr>
          <a:xfrm>
            <a:off x="8420953" y="1817852"/>
            <a:ext cx="3417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dimension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space of screws?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21292AE-3BE2-394E-A521-294E88C7C807}"/>
                  </a:ext>
                </a:extLst>
              </p14:cNvPr>
              <p14:cNvContentPartPr/>
              <p14:nvPr/>
            </p14:nvContentPartPr>
            <p14:xfrm>
              <a:off x="9441732" y="3219219"/>
              <a:ext cx="372240" cy="405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21292AE-3BE2-394E-A521-294E88C7C8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4179" y="3211659"/>
                <a:ext cx="387345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48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52D613-ADE4-0F4F-A9F2-586B254A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3820-1370-0B41-B759-E659FDF2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E2E12-B524-6446-9568-13A2EB596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19" y="774101"/>
            <a:ext cx="9459884" cy="342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465C3-CAF5-F74D-B54D-3E844F06CBB9}"/>
              </a:ext>
            </a:extLst>
          </p:cNvPr>
          <p:cNvSpPr txBox="1"/>
          <p:nvPr/>
        </p:nvSpPr>
        <p:spPr>
          <a:xfrm>
            <a:off x="1446415" y="4372495"/>
            <a:ext cx="5325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J4, what is the screw axis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J2?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8295-A699-434A-B505-4A412D464DDB}"/>
              </a:ext>
            </a:extLst>
          </p:cNvPr>
          <p:cNvSpPr txBox="1"/>
          <p:nvPr/>
        </p:nvSpPr>
        <p:spPr>
          <a:xfrm>
            <a:off x="3485708" y="367681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Kinova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lightweight 4-dof arm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EA092E-A81F-424E-8880-AE132400D786}"/>
                  </a:ext>
                </a:extLst>
              </p14:cNvPr>
              <p14:cNvContentPartPr/>
              <p14:nvPr/>
            </p14:nvContentPartPr>
            <p14:xfrm>
              <a:off x="7748652" y="4373379"/>
              <a:ext cx="11268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EA092E-A81F-424E-8880-AE132400D7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1092" y="4365819"/>
                <a:ext cx="127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D31DA8-C632-9F44-87B6-829F59353B87}"/>
                  </a:ext>
                </a:extLst>
              </p14:cNvPr>
              <p14:cNvContentPartPr/>
              <p14:nvPr/>
            </p14:nvContentPartPr>
            <p14:xfrm>
              <a:off x="7740732" y="4479939"/>
              <a:ext cx="149040" cy="2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D31DA8-C632-9F44-87B6-829F59353B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33172" y="4472379"/>
                <a:ext cx="163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CC93CD-42EA-D24C-8970-54E6A3D61F1C}"/>
                  </a:ext>
                </a:extLst>
              </p14:cNvPr>
              <p14:cNvContentPartPr/>
              <p14:nvPr/>
            </p14:nvContentPartPr>
            <p14:xfrm>
              <a:off x="7322772" y="4161699"/>
              <a:ext cx="304560" cy="46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CC93CD-42EA-D24C-8970-54E6A3D61F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5572" y="4154139"/>
                <a:ext cx="3193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1A84C3-536F-FF4F-BA71-C715A6347215}"/>
                  </a:ext>
                </a:extLst>
              </p14:cNvPr>
              <p14:cNvContentPartPr/>
              <p14:nvPr/>
            </p14:nvContentPartPr>
            <p14:xfrm>
              <a:off x="8179932" y="4184739"/>
              <a:ext cx="845280" cy="602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1A84C3-536F-FF4F-BA71-C715A63472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2372" y="4177179"/>
                <a:ext cx="8604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CAE3D20-E728-ED49-BBEB-6E467253476F}"/>
                  </a:ext>
                </a:extLst>
              </p14:cNvPr>
              <p14:cNvContentPartPr/>
              <p14:nvPr/>
            </p14:nvContentPartPr>
            <p14:xfrm>
              <a:off x="8386572" y="4865499"/>
              <a:ext cx="339840" cy="255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CAE3D20-E728-ED49-BBEB-6E46725347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79012" y="4857928"/>
                <a:ext cx="354960" cy="27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4B53679-65A4-3A43-B983-422C41BC28E2}"/>
                  </a:ext>
                </a:extLst>
              </p14:cNvPr>
              <p14:cNvContentPartPr/>
              <p14:nvPr/>
            </p14:nvContentPartPr>
            <p14:xfrm>
              <a:off x="9490692" y="4853979"/>
              <a:ext cx="214560" cy="283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4B53679-65A4-3A43-B983-422C41BC28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3132" y="4846419"/>
                <a:ext cx="2296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A511593-5FF2-9D45-B8C1-5CC1357C1EC9}"/>
                  </a:ext>
                </a:extLst>
              </p14:cNvPr>
              <p14:cNvContentPartPr/>
              <p14:nvPr/>
            </p14:nvContentPartPr>
            <p14:xfrm>
              <a:off x="9136092" y="4098699"/>
              <a:ext cx="1130040" cy="662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A511593-5FF2-9D45-B8C1-5CC1357C1E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28534" y="4091139"/>
                <a:ext cx="1144795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E35BDE4-44D7-2049-8734-2134C1AD8A7F}"/>
                  </a:ext>
                </a:extLst>
              </p14:cNvPr>
              <p14:cNvContentPartPr/>
              <p14:nvPr/>
            </p14:nvContentPartPr>
            <p14:xfrm>
              <a:off x="7898412" y="5394339"/>
              <a:ext cx="165960" cy="95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E35BDE4-44D7-2049-8734-2134C1AD8A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90852" y="5386779"/>
                <a:ext cx="1810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85D4B05-C777-4640-935B-127C03CCE236}"/>
                  </a:ext>
                </a:extLst>
              </p14:cNvPr>
              <p14:cNvContentPartPr/>
              <p14:nvPr/>
            </p14:nvContentPartPr>
            <p14:xfrm>
              <a:off x="7417452" y="5180499"/>
              <a:ext cx="315720" cy="431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85D4B05-C777-4640-935B-127C03CCE2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09892" y="5172939"/>
                <a:ext cx="3308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9B0F792-99CC-AB42-9C1D-165A768E99EA}"/>
                  </a:ext>
                </a:extLst>
              </p14:cNvPr>
              <p14:cNvContentPartPr/>
              <p14:nvPr/>
            </p14:nvContentPartPr>
            <p14:xfrm>
              <a:off x="8766012" y="5328459"/>
              <a:ext cx="102240" cy="276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9B0F792-99CC-AB42-9C1D-165A768E99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58452" y="5320889"/>
                <a:ext cx="117360" cy="2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F5655CB-90C7-3D45-8658-188B8B21361C}"/>
                  </a:ext>
                </a:extLst>
              </p14:cNvPr>
              <p14:cNvContentPartPr/>
              <p14:nvPr/>
            </p14:nvContentPartPr>
            <p14:xfrm>
              <a:off x="8188932" y="5253939"/>
              <a:ext cx="405720" cy="388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F5655CB-90C7-3D45-8658-188B8B2136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81372" y="5246379"/>
                <a:ext cx="4204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02B2C6F-3912-CB47-B2EA-61C3A28CE2AD}"/>
                  </a:ext>
                </a:extLst>
              </p14:cNvPr>
              <p14:cNvContentPartPr/>
              <p14:nvPr/>
            </p14:nvContentPartPr>
            <p14:xfrm>
              <a:off x="8973732" y="5309739"/>
              <a:ext cx="239040" cy="311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02B2C6F-3912-CB47-B2EA-61C3A28CE2A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6161" y="5302539"/>
                <a:ext cx="254183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C4AEBE0-9CFA-E449-9304-1C82D90EC120}"/>
                  </a:ext>
                </a:extLst>
              </p14:cNvPr>
              <p14:cNvContentPartPr/>
              <p14:nvPr/>
            </p14:nvContentPartPr>
            <p14:xfrm>
              <a:off x="9707412" y="5243499"/>
              <a:ext cx="135720" cy="212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C4AEBE0-9CFA-E449-9304-1C82D90EC12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99852" y="5235939"/>
                <a:ext cx="1508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157003-FE94-D64B-A684-F5F0FFB87698}"/>
                  </a:ext>
                </a:extLst>
              </p14:cNvPr>
              <p14:cNvContentPartPr/>
              <p14:nvPr/>
            </p14:nvContentPartPr>
            <p14:xfrm>
              <a:off x="10699932" y="5210019"/>
              <a:ext cx="230040" cy="248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157003-FE94-D64B-A684-F5F0FFB8769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92372" y="5202448"/>
                <a:ext cx="245160" cy="263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317AA23-1C55-8D40-95B2-23D30E69B937}"/>
                  </a:ext>
                </a:extLst>
              </p14:cNvPr>
              <p14:cNvContentPartPr/>
              <p14:nvPr/>
            </p14:nvContentPartPr>
            <p14:xfrm>
              <a:off x="9962652" y="5107779"/>
              <a:ext cx="568800" cy="414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317AA23-1C55-8D40-95B2-23D30E69B93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5097" y="5100219"/>
                <a:ext cx="58391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47A1DA7-EA0D-1949-8A3B-192EBDA87084}"/>
                  </a:ext>
                </a:extLst>
              </p14:cNvPr>
              <p14:cNvContentPartPr/>
              <p14:nvPr/>
            </p14:nvContentPartPr>
            <p14:xfrm>
              <a:off x="9398892" y="5268699"/>
              <a:ext cx="195840" cy="221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47A1DA7-EA0D-1949-8A3B-192EBDA8708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91332" y="5261139"/>
                <a:ext cx="210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F35B758-A82C-744F-9B8E-1B18682C6C38}"/>
                  </a:ext>
                </a:extLst>
              </p14:cNvPr>
              <p14:cNvContentPartPr/>
              <p14:nvPr/>
            </p14:nvContentPartPr>
            <p14:xfrm>
              <a:off x="11063532" y="5093379"/>
              <a:ext cx="320760" cy="391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F35B758-A82C-744F-9B8E-1B18682C6C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055972" y="5085819"/>
                <a:ext cx="3358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D635ECA-981F-9A47-B084-EAC7B2035D94}"/>
                  </a:ext>
                </a:extLst>
              </p14:cNvPr>
              <p14:cNvContentPartPr/>
              <p14:nvPr/>
            </p14:nvContentPartPr>
            <p14:xfrm>
              <a:off x="1095492" y="5485779"/>
              <a:ext cx="183960" cy="334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D635ECA-981F-9A47-B084-EAC7B2035D9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87932" y="5478219"/>
                <a:ext cx="1990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A1B8881-E95A-0C45-B6FB-5C304E297B9F}"/>
                  </a:ext>
                </a:extLst>
              </p14:cNvPr>
              <p14:cNvContentPartPr/>
              <p14:nvPr/>
            </p14:nvContentPartPr>
            <p14:xfrm>
              <a:off x="1366572" y="5698899"/>
              <a:ext cx="59400" cy="191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A1B8881-E95A-0C45-B6FB-5C304E297B9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59012" y="5691699"/>
                <a:ext cx="74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8053D9F-7E77-7F44-9A20-3D6A6A2DB8E4}"/>
                  </a:ext>
                </a:extLst>
              </p14:cNvPr>
              <p14:cNvContentPartPr/>
              <p14:nvPr/>
            </p14:nvContentPartPr>
            <p14:xfrm>
              <a:off x="1834572" y="5541579"/>
              <a:ext cx="112680" cy="353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8053D9F-7E77-7F44-9A20-3D6A6A2DB8E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27012" y="5534019"/>
                <a:ext cx="127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7C86930-BCE5-C341-B464-C6869B018BAD}"/>
                  </a:ext>
                </a:extLst>
              </p14:cNvPr>
              <p14:cNvContentPartPr/>
              <p14:nvPr/>
            </p14:nvContentPartPr>
            <p14:xfrm>
              <a:off x="1560612" y="5654259"/>
              <a:ext cx="169920" cy="106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7C86930-BCE5-C341-B464-C6869B018BA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53052" y="5647059"/>
                <a:ext cx="185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50EFA6C-93E0-9A4D-AF51-A79EF08D6B50}"/>
                  </a:ext>
                </a:extLst>
              </p14:cNvPr>
              <p14:cNvContentPartPr/>
              <p14:nvPr/>
            </p14:nvContentPartPr>
            <p14:xfrm>
              <a:off x="2636652" y="5497659"/>
              <a:ext cx="110520" cy="329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50EFA6C-93E0-9A4D-AF51-A79EF08D6B5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29092" y="5490107"/>
                <a:ext cx="125640" cy="344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033DA3-458D-A145-8AED-B76CED9B1480}"/>
                  </a:ext>
                </a:extLst>
              </p14:cNvPr>
              <p14:cNvContentPartPr/>
              <p14:nvPr/>
            </p14:nvContentPartPr>
            <p14:xfrm>
              <a:off x="2337852" y="5543739"/>
              <a:ext cx="177120" cy="218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033DA3-458D-A145-8AED-B76CED9B148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30277" y="5536179"/>
                <a:ext cx="192271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A21F079-A52B-FA4B-85CC-F245150BC494}"/>
                  </a:ext>
                </a:extLst>
              </p14:cNvPr>
              <p14:cNvContentPartPr/>
              <p14:nvPr/>
            </p14:nvContentPartPr>
            <p14:xfrm>
              <a:off x="2035452" y="5577939"/>
              <a:ext cx="187920" cy="279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A21F079-A52B-FA4B-85CC-F245150BC49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27877" y="5570389"/>
                <a:ext cx="203069" cy="29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1E80746-5D5B-DD4D-97EC-951587BD945E}"/>
                  </a:ext>
                </a:extLst>
              </p14:cNvPr>
              <p14:cNvContentPartPr/>
              <p14:nvPr/>
            </p14:nvContentPartPr>
            <p14:xfrm>
              <a:off x="2948052" y="5536179"/>
              <a:ext cx="126720" cy="45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1E80746-5D5B-DD4D-97EC-951587BD94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0492" y="5528619"/>
                <a:ext cx="141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C1F28BE-27F5-A943-974E-D76AA8C639C9}"/>
                  </a:ext>
                </a:extLst>
              </p14:cNvPr>
              <p14:cNvContentPartPr/>
              <p14:nvPr/>
            </p14:nvContentPartPr>
            <p14:xfrm>
              <a:off x="3148932" y="5391099"/>
              <a:ext cx="138600" cy="234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C1F28BE-27F5-A943-974E-D76AA8C639C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41372" y="5383539"/>
                <a:ext cx="1537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3B28D5-E6F0-5C47-A83A-71230F89BE84}"/>
                  </a:ext>
                </a:extLst>
              </p14:cNvPr>
              <p14:cNvContentPartPr/>
              <p14:nvPr/>
            </p14:nvContentPartPr>
            <p14:xfrm>
              <a:off x="3369972" y="5383899"/>
              <a:ext cx="36360" cy="218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3B28D5-E6F0-5C47-A83A-71230F89BE8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62412" y="5376339"/>
                <a:ext cx="51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D39E4E-7312-404E-B87D-25A6B4286652}"/>
                  </a:ext>
                </a:extLst>
              </p14:cNvPr>
              <p14:cNvContentPartPr/>
              <p14:nvPr/>
            </p14:nvContentPartPr>
            <p14:xfrm>
              <a:off x="3762372" y="5349339"/>
              <a:ext cx="142920" cy="294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D39E4E-7312-404E-B87D-25A6B42866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54812" y="5342139"/>
                <a:ext cx="1576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4CA1213-047F-D046-9557-C41812D917DE}"/>
                  </a:ext>
                </a:extLst>
              </p14:cNvPr>
              <p14:cNvContentPartPr/>
              <p14:nvPr/>
            </p14:nvContentPartPr>
            <p14:xfrm>
              <a:off x="3484092" y="5372019"/>
              <a:ext cx="170640" cy="267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4CA1213-047F-D046-9557-C41812D917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476532" y="536445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E90A50B-FDF6-4549-8A63-4377706D0AC9}"/>
                  </a:ext>
                </a:extLst>
              </p14:cNvPr>
              <p14:cNvContentPartPr/>
              <p14:nvPr/>
            </p14:nvContentPartPr>
            <p14:xfrm>
              <a:off x="4014372" y="5594859"/>
              <a:ext cx="34920" cy="100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E90A50B-FDF6-4549-8A63-4377706D0AC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06812" y="5587299"/>
                <a:ext cx="500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6017A20-68DA-4142-A3F4-577A9D596E1E}"/>
                  </a:ext>
                </a:extLst>
              </p14:cNvPr>
              <p14:cNvContentPartPr/>
              <p14:nvPr/>
            </p14:nvContentPartPr>
            <p14:xfrm>
              <a:off x="4546092" y="5281299"/>
              <a:ext cx="304560" cy="401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6017A20-68DA-4142-A3F4-577A9D596E1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38541" y="5273739"/>
                <a:ext cx="319303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8F807FC-599D-8240-93C9-56F5A3B79842}"/>
                  </a:ext>
                </a:extLst>
              </p14:cNvPr>
              <p14:cNvContentPartPr/>
              <p14:nvPr/>
            </p14:nvContentPartPr>
            <p14:xfrm>
              <a:off x="4187892" y="5383899"/>
              <a:ext cx="226800" cy="275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8F807FC-599D-8240-93C9-56F5A3B7984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80681" y="5376339"/>
                <a:ext cx="241944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19C2D0C-A4E7-014D-A217-7B10B8E4681B}"/>
                  </a:ext>
                </a:extLst>
              </p14:cNvPr>
              <p14:cNvContentPartPr/>
              <p14:nvPr/>
            </p14:nvContentPartPr>
            <p14:xfrm>
              <a:off x="1596972" y="6212979"/>
              <a:ext cx="96480" cy="7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19C2D0C-A4E7-014D-A217-7B10B8E4681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89412" y="6205419"/>
                <a:ext cx="111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A436A6-CE6D-2742-B76B-4B1870FA01D9}"/>
                  </a:ext>
                </a:extLst>
              </p14:cNvPr>
              <p14:cNvContentPartPr/>
              <p14:nvPr/>
            </p14:nvContentPartPr>
            <p14:xfrm>
              <a:off x="1639452" y="6287499"/>
              <a:ext cx="91800" cy="6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A436A6-CE6D-2742-B76B-4B1870FA01D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29372" y="6277419"/>
                <a:ext cx="111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FB1D57B-CFC4-C140-8842-494DB86B7253}"/>
                  </a:ext>
                </a:extLst>
              </p14:cNvPr>
              <p14:cNvContentPartPr/>
              <p14:nvPr/>
            </p14:nvContentPartPr>
            <p14:xfrm>
              <a:off x="1890732" y="6026859"/>
              <a:ext cx="96120" cy="321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FB1D57B-CFC4-C140-8842-494DB86B725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83172" y="6019299"/>
                <a:ext cx="1112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D1D1E75-1065-A748-8825-9A67B94E410B}"/>
                  </a:ext>
                </a:extLst>
              </p14:cNvPr>
              <p14:cNvContentPartPr/>
              <p14:nvPr/>
            </p14:nvContentPartPr>
            <p14:xfrm>
              <a:off x="2075772" y="6100299"/>
              <a:ext cx="122040" cy="171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D1D1E75-1065-A748-8825-9A67B94E410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68212" y="6092739"/>
                <a:ext cx="137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07D2E1A-F8D7-7443-A96B-BCA1A6E38C64}"/>
                  </a:ext>
                </a:extLst>
              </p14:cNvPr>
              <p14:cNvContentPartPr/>
              <p14:nvPr/>
            </p14:nvContentPartPr>
            <p14:xfrm>
              <a:off x="2287092" y="6227379"/>
              <a:ext cx="22680" cy="11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07D2E1A-F8D7-7443-A96B-BCA1A6E38C6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79532" y="6219819"/>
                <a:ext cx="37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B7C8A98-9F5A-CD43-A1E0-4F50D4BF5C18}"/>
                  </a:ext>
                </a:extLst>
              </p14:cNvPr>
              <p14:cNvContentPartPr/>
              <p14:nvPr/>
            </p14:nvContentPartPr>
            <p14:xfrm>
              <a:off x="2404812" y="6077259"/>
              <a:ext cx="120600" cy="167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B7C8A98-9F5A-CD43-A1E0-4F50D4BF5C1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97252" y="6069699"/>
                <a:ext cx="135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9F1575D-A92E-8345-BFDC-8DE2D5112F66}"/>
                  </a:ext>
                </a:extLst>
              </p14:cNvPr>
              <p14:cNvContentPartPr/>
              <p14:nvPr/>
            </p14:nvContentPartPr>
            <p14:xfrm>
              <a:off x="2608932" y="6211539"/>
              <a:ext cx="47880" cy="126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9F1575D-A92E-8345-BFDC-8DE2D5112F6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601372" y="6203979"/>
                <a:ext cx="62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C432D32-7E63-034A-AE36-FB8B670C439D}"/>
                  </a:ext>
                </a:extLst>
              </p14:cNvPr>
              <p14:cNvContentPartPr/>
              <p14:nvPr/>
            </p14:nvContentPartPr>
            <p14:xfrm>
              <a:off x="2740692" y="6069699"/>
              <a:ext cx="26280" cy="174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C432D32-7E63-034A-AE36-FB8B670C43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733132" y="6062139"/>
                <a:ext cx="41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190FA1F-41A0-6F4F-A898-DA915AA3763B}"/>
                  </a:ext>
                </a:extLst>
              </p14:cNvPr>
              <p14:cNvContentPartPr/>
              <p14:nvPr/>
            </p14:nvContentPartPr>
            <p14:xfrm>
              <a:off x="2894772" y="6203619"/>
              <a:ext cx="14040" cy="150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190FA1F-41A0-6F4F-A898-DA915AA3763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87212" y="6196059"/>
                <a:ext cx="29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A88983F-70DC-ED4B-B22D-6F325E6B2422}"/>
                  </a:ext>
                </a:extLst>
              </p14:cNvPr>
              <p14:cNvContentPartPr/>
              <p14:nvPr/>
            </p14:nvContentPartPr>
            <p14:xfrm>
              <a:off x="1079652" y="6032259"/>
              <a:ext cx="343800" cy="388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A88983F-70DC-ED4B-B22D-6F325E6B242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72092" y="6024692"/>
                <a:ext cx="358920" cy="403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FA4FEBD-88C2-0F43-BBEF-124266E3AADE}"/>
                  </a:ext>
                </a:extLst>
              </p14:cNvPr>
              <p14:cNvContentPartPr/>
              <p14:nvPr/>
            </p14:nvContentPartPr>
            <p14:xfrm>
              <a:off x="3074052" y="5986179"/>
              <a:ext cx="150120" cy="291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FA4FEBD-88C2-0F43-BBEF-124266E3AAD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063972" y="5976099"/>
                <a:ext cx="1702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5490C1C-0C5B-FB41-9206-7092FEC2ACBA}"/>
                  </a:ext>
                </a:extLst>
              </p14:cNvPr>
              <p14:cNvContentPartPr/>
              <p14:nvPr/>
            </p14:nvContentPartPr>
            <p14:xfrm>
              <a:off x="3306612" y="5969259"/>
              <a:ext cx="134640" cy="228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5490C1C-0C5B-FB41-9206-7092FEC2ACB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296532" y="5959179"/>
                <a:ext cx="1548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9BDF8A6-032E-0140-A78E-1906F1754F77}"/>
                  </a:ext>
                </a:extLst>
              </p14:cNvPr>
              <p14:cNvContentPartPr/>
              <p14:nvPr/>
            </p14:nvContentPartPr>
            <p14:xfrm>
              <a:off x="4159092" y="5997339"/>
              <a:ext cx="119160" cy="191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9BDF8A6-032E-0140-A78E-1906F1754F7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51532" y="5989779"/>
                <a:ext cx="134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FCE2D27-3FA5-CF4A-B763-4DD6472534C8}"/>
                  </a:ext>
                </a:extLst>
              </p14:cNvPr>
              <p14:cNvContentPartPr/>
              <p14:nvPr/>
            </p14:nvContentPartPr>
            <p14:xfrm>
              <a:off x="4355652" y="6179859"/>
              <a:ext cx="34560" cy="97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FCE2D27-3FA5-CF4A-B763-4DD6472534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45572" y="6169779"/>
                <a:ext cx="547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C8400B2-B1ED-E343-9763-C1C3C3D93F14}"/>
                  </a:ext>
                </a:extLst>
              </p14:cNvPr>
              <p14:cNvContentPartPr/>
              <p14:nvPr/>
            </p14:nvContentPartPr>
            <p14:xfrm>
              <a:off x="4476612" y="5872419"/>
              <a:ext cx="320040" cy="380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C8400B2-B1ED-E343-9763-C1C3C3D93F1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69052" y="5864859"/>
                <a:ext cx="3351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194E0A4-25FF-0547-87A3-8F0669F328F1}"/>
                  </a:ext>
                </a:extLst>
              </p14:cNvPr>
              <p14:cNvContentPartPr/>
              <p14:nvPr/>
            </p14:nvContentPartPr>
            <p14:xfrm>
              <a:off x="3789372" y="5928939"/>
              <a:ext cx="253800" cy="364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194E0A4-25FF-0547-87A3-8F0669F328F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782172" y="5921372"/>
                <a:ext cx="268560" cy="379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B3F5274-4921-C842-A1F1-B7CD5F3E2A6A}"/>
                  </a:ext>
                </a:extLst>
              </p14:cNvPr>
              <p14:cNvContentPartPr/>
              <p14:nvPr/>
            </p14:nvContentPartPr>
            <p14:xfrm>
              <a:off x="3503172" y="5957739"/>
              <a:ext cx="215280" cy="273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B3F5274-4921-C842-A1F1-B7CD5F3E2A6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495612" y="5947646"/>
                <a:ext cx="232920" cy="290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35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3B9B07-629B-2943-A5EF-847FCBBB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9D55E-5D36-044C-A5F2-82099B58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5466D-9175-DC47-A6E9-9F579CD3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26" y="1231900"/>
            <a:ext cx="5003800" cy="2197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FFB79E-770E-C345-9B86-50E0FA9C9365}"/>
              </a:ext>
            </a:extLst>
          </p:cNvPr>
          <p:cNvCxnSpPr/>
          <p:nvPr/>
        </p:nvCxnSpPr>
        <p:spPr>
          <a:xfrm>
            <a:off x="2576945" y="2518756"/>
            <a:ext cx="28762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2C3B66-923D-8045-8FD6-A10BA5172C93}"/>
              </a:ext>
            </a:extLst>
          </p:cNvPr>
          <p:cNvSpPr txBox="1"/>
          <p:nvPr/>
        </p:nvSpPr>
        <p:spPr>
          <a:xfrm>
            <a:off x="3566161" y="2630979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(3,3,0)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6DCA8-F8FE-204E-9582-52E983872E13}"/>
              </a:ext>
            </a:extLst>
          </p:cNvPr>
          <p:cNvSpPr txBox="1"/>
          <p:nvPr/>
        </p:nvSpPr>
        <p:spPr>
          <a:xfrm>
            <a:off x="889462" y="3665913"/>
            <a:ext cx="143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AA0F76-1624-D444-B240-687B5BCF2CA9}"/>
                  </a:ext>
                </a:extLst>
              </p14:cNvPr>
              <p14:cNvContentPartPr/>
              <p14:nvPr/>
            </p14:nvContentPartPr>
            <p14:xfrm>
              <a:off x="4335492" y="3857139"/>
              <a:ext cx="9900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AA0F76-1624-D444-B240-687B5BCF2C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7932" y="3849579"/>
                <a:ext cx="113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F80185-AA72-8D40-B14C-F4FD20EBC306}"/>
                  </a:ext>
                </a:extLst>
              </p14:cNvPr>
              <p14:cNvContentPartPr/>
              <p14:nvPr/>
            </p14:nvContentPartPr>
            <p14:xfrm>
              <a:off x="4358892" y="3945699"/>
              <a:ext cx="74520" cy="2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F80185-AA72-8D40-B14C-F4FD20EBC3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1332" y="3938139"/>
                <a:ext cx="89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26E595-9920-6A4A-AE6E-EDD0A2D19F6C}"/>
                  </a:ext>
                </a:extLst>
              </p14:cNvPr>
              <p14:cNvContentPartPr/>
              <p14:nvPr/>
            </p14:nvContentPartPr>
            <p14:xfrm>
              <a:off x="4665252" y="3566619"/>
              <a:ext cx="267120" cy="1540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26E595-9920-6A4A-AE6E-EDD0A2D19F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7692" y="3559059"/>
                <a:ext cx="282240" cy="15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45AD3C-08D8-4B44-A11D-0A390F8EB8A0}"/>
                  </a:ext>
                </a:extLst>
              </p14:cNvPr>
              <p14:cNvContentPartPr/>
              <p14:nvPr/>
            </p14:nvContentPartPr>
            <p14:xfrm>
              <a:off x="3625932" y="3675339"/>
              <a:ext cx="494640" cy="411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45AD3C-08D8-4B44-A11D-0A390F8EB8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8372" y="3667779"/>
                <a:ext cx="5097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DCB26ED-CBA2-1F47-A9E6-03E7D0051D3B}"/>
                  </a:ext>
                </a:extLst>
              </p14:cNvPr>
              <p14:cNvContentPartPr/>
              <p14:nvPr/>
            </p14:nvContentPartPr>
            <p14:xfrm>
              <a:off x="5043252" y="3590379"/>
              <a:ext cx="95400" cy="171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DCB26ED-CBA2-1F47-A9E6-03E7D0051D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5692" y="3582819"/>
                <a:ext cx="110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D36DC8-4C02-D745-A333-58494C9E5EC5}"/>
                  </a:ext>
                </a:extLst>
              </p14:cNvPr>
              <p14:cNvContentPartPr/>
              <p14:nvPr/>
            </p14:nvContentPartPr>
            <p14:xfrm>
              <a:off x="5508372" y="3572019"/>
              <a:ext cx="106920" cy="14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D36DC8-4C02-D745-A333-58494C9E5E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00812" y="3564459"/>
                <a:ext cx="121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6BCCCC-B090-E942-B863-84DBF4A2958E}"/>
                  </a:ext>
                </a:extLst>
              </p14:cNvPr>
              <p14:cNvContentPartPr/>
              <p14:nvPr/>
            </p14:nvContentPartPr>
            <p14:xfrm>
              <a:off x="5955852" y="3641139"/>
              <a:ext cx="103320" cy="24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6BCCCC-B090-E942-B863-84DBF4A295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48292" y="3633579"/>
                <a:ext cx="118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36F593-DBF3-4245-9079-BD0F521DB9BB}"/>
                  </a:ext>
                </a:extLst>
              </p14:cNvPr>
              <p14:cNvContentPartPr/>
              <p14:nvPr/>
            </p14:nvContentPartPr>
            <p14:xfrm>
              <a:off x="6132612" y="3539259"/>
              <a:ext cx="35280" cy="2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36F593-DBF3-4245-9079-BD0F521DB9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25052" y="3531699"/>
                <a:ext cx="50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7A7A813-17DE-CF4D-B49B-86D89948773C}"/>
                  </a:ext>
                </a:extLst>
              </p14:cNvPr>
              <p14:cNvContentPartPr/>
              <p14:nvPr/>
            </p14:nvContentPartPr>
            <p14:xfrm>
              <a:off x="5002932" y="3996099"/>
              <a:ext cx="141120" cy="17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7A7A813-17DE-CF4D-B49B-86D8994877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95372" y="3988539"/>
                <a:ext cx="156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5B85F96-905A-724C-86AA-3FFEF54B405B}"/>
                  </a:ext>
                </a:extLst>
              </p14:cNvPr>
              <p14:cNvContentPartPr/>
              <p14:nvPr/>
            </p14:nvContentPartPr>
            <p14:xfrm>
              <a:off x="5493972" y="3976659"/>
              <a:ext cx="12600" cy="193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5B85F96-905A-724C-86AA-3FFEF54B40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86772" y="3969099"/>
                <a:ext cx="277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03CEE8-6DB1-014F-BD52-FD4F7BEA83CE}"/>
                  </a:ext>
                </a:extLst>
              </p14:cNvPr>
              <p14:cNvContentPartPr/>
              <p14:nvPr/>
            </p14:nvContentPartPr>
            <p14:xfrm>
              <a:off x="5982492" y="4011579"/>
              <a:ext cx="153720" cy="168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03CEE8-6DB1-014F-BD52-FD4F7BEA83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74932" y="4004019"/>
                <a:ext cx="168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B4927A5-C044-C14E-AE4F-DD6E27FB419C}"/>
                  </a:ext>
                </a:extLst>
              </p14:cNvPr>
              <p14:cNvContentPartPr/>
              <p14:nvPr/>
            </p14:nvContentPartPr>
            <p14:xfrm>
              <a:off x="5066652" y="4414059"/>
              <a:ext cx="16920" cy="16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B4927A5-C044-C14E-AE4F-DD6E27FB419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56572" y="4403979"/>
                <a:ext cx="370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8D95F09-B8B8-D241-AD1B-943570A56CC9}"/>
                  </a:ext>
                </a:extLst>
              </p14:cNvPr>
              <p14:cNvContentPartPr/>
              <p14:nvPr/>
            </p14:nvContentPartPr>
            <p14:xfrm>
              <a:off x="5446452" y="4342779"/>
              <a:ext cx="131040" cy="215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8D95F09-B8B8-D241-AD1B-943570A56C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38892" y="4335219"/>
                <a:ext cx="146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9361DB-5ED2-8D49-8292-297FB3E02E86}"/>
                  </a:ext>
                </a:extLst>
              </p14:cNvPr>
              <p14:cNvContentPartPr/>
              <p14:nvPr/>
            </p14:nvContentPartPr>
            <p14:xfrm>
              <a:off x="5982132" y="4366539"/>
              <a:ext cx="104400" cy="18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9361DB-5ED2-8D49-8292-297FB3E02E8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74572" y="4358979"/>
                <a:ext cx="1191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3095099-EAE3-0F46-9CFD-BA2699BEFFCA}"/>
                  </a:ext>
                </a:extLst>
              </p14:cNvPr>
              <p14:cNvContentPartPr/>
              <p14:nvPr/>
            </p14:nvContentPartPr>
            <p14:xfrm>
              <a:off x="5041452" y="4796379"/>
              <a:ext cx="103680" cy="17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3095099-EAE3-0F46-9CFD-BA2699BEFF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31372" y="4785939"/>
                <a:ext cx="1238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E47C024-CC9D-1A43-82CB-4C2ECDB8B1DA}"/>
                  </a:ext>
                </a:extLst>
              </p14:cNvPr>
              <p14:cNvContentPartPr/>
              <p14:nvPr/>
            </p14:nvContentPartPr>
            <p14:xfrm>
              <a:off x="5491812" y="4750299"/>
              <a:ext cx="135360" cy="197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E47C024-CC9D-1A43-82CB-4C2ECDB8B1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84252" y="4742739"/>
                <a:ext cx="150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AAA5D8-7BAF-FA42-AC5B-14AF35D020C8}"/>
                  </a:ext>
                </a:extLst>
              </p14:cNvPr>
              <p14:cNvContentPartPr/>
              <p14:nvPr/>
            </p14:nvContentPartPr>
            <p14:xfrm>
              <a:off x="5985012" y="4729419"/>
              <a:ext cx="108000" cy="177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AAA5D8-7BAF-FA42-AC5B-14AF35D020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77812" y="4721859"/>
                <a:ext cx="1227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0D1A0C-18EF-CA44-8790-38FB9F7C1E6D}"/>
                  </a:ext>
                </a:extLst>
              </p14:cNvPr>
              <p14:cNvContentPartPr/>
              <p14:nvPr/>
            </p14:nvContentPartPr>
            <p14:xfrm>
              <a:off x="6465612" y="3410379"/>
              <a:ext cx="370800" cy="163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0D1A0C-18EF-CA44-8790-38FB9F7C1E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58059" y="3402819"/>
                <a:ext cx="385905" cy="16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26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CB08B68-DA7F-8641-94B3-4B007D6F3201}"/>
              </a:ext>
            </a:extLst>
          </p:cNvPr>
          <p:cNvSpPr txBox="1"/>
          <p:nvPr/>
        </p:nvSpPr>
        <p:spPr>
          <a:xfrm>
            <a:off x="567559" y="536027"/>
            <a:ext cx="9764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camera with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tracks the optical marker on a tool to get its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{t}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This transformation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A space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attached to the floor of the room, and the camera observes its configuration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A robot arm has a mounting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{m}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which has been measured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The arm’s encoders and the robot’s kinematics tell us the gripper’s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{m}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This is represented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The gripper should be at the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{g}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{t}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be able to close on the tool and pick it up.  This configuration is represented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configuration of the grasping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{g}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relative to the current end-effector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in terms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B6E7D3-BEA1-B944-A1E5-8C57590D2990}"/>
                  </a:ext>
                </a:extLst>
              </p14:cNvPr>
              <p14:cNvContentPartPr/>
              <p14:nvPr/>
            </p14:nvContentPartPr>
            <p14:xfrm>
              <a:off x="1300332" y="5190579"/>
              <a:ext cx="123120" cy="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B6E7D3-BEA1-B944-A1E5-8C57590D29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2772" y="5183019"/>
                <a:ext cx="138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1DF475-62F2-A340-B808-5A536B8B51BC}"/>
                  </a:ext>
                </a:extLst>
              </p14:cNvPr>
              <p14:cNvContentPartPr/>
              <p14:nvPr/>
            </p14:nvContentPartPr>
            <p14:xfrm>
              <a:off x="1359012" y="5252499"/>
              <a:ext cx="123120" cy="2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1DF475-62F2-A340-B808-5A536B8B51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1452" y="5244939"/>
                <a:ext cx="138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8EC42A-0406-E94D-9B16-A64DB2A5C33C}"/>
                  </a:ext>
                </a:extLst>
              </p14:cNvPr>
              <p14:cNvContentPartPr/>
              <p14:nvPr/>
            </p14:nvContentPartPr>
            <p14:xfrm>
              <a:off x="911172" y="5072859"/>
              <a:ext cx="250920" cy="32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8EC42A-0406-E94D-9B16-A64DB2A5C3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612" y="5065291"/>
                <a:ext cx="266040" cy="339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84564B-5773-0F4E-AFFB-67300063FF04}"/>
                  </a:ext>
                </a:extLst>
              </p14:cNvPr>
              <p14:cNvContentPartPr/>
              <p14:nvPr/>
            </p14:nvContentPartPr>
            <p14:xfrm>
              <a:off x="1339932" y="5762259"/>
              <a:ext cx="96480" cy="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84564B-5773-0F4E-AFFB-67300063FF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2372" y="5754699"/>
                <a:ext cx="111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2A16A5-D065-A648-BC8A-313321AF6127}"/>
                  </a:ext>
                </a:extLst>
              </p14:cNvPr>
              <p14:cNvContentPartPr/>
              <p14:nvPr/>
            </p14:nvContentPartPr>
            <p14:xfrm>
              <a:off x="1371252" y="5855499"/>
              <a:ext cx="101520" cy="1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2A16A5-D065-A648-BC8A-313321AF6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4052" y="5847939"/>
                <a:ext cx="116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7B77CE-1D8F-1C41-AD0E-9D43EB625F83}"/>
                  </a:ext>
                </a:extLst>
              </p14:cNvPr>
              <p14:cNvContentPartPr/>
              <p14:nvPr/>
            </p14:nvContentPartPr>
            <p14:xfrm>
              <a:off x="882732" y="5613219"/>
              <a:ext cx="383040" cy="38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7B77CE-1D8F-1C41-AD0E-9D43EB625F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5172" y="5605652"/>
                <a:ext cx="398160" cy="397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F55C052-1141-204C-8605-307FCEDBBCDA}"/>
                  </a:ext>
                </a:extLst>
              </p14:cNvPr>
              <p14:cNvContentPartPr/>
              <p14:nvPr/>
            </p14:nvContentPartPr>
            <p14:xfrm>
              <a:off x="1702452" y="5624019"/>
              <a:ext cx="406440" cy="323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F55C052-1141-204C-8605-307FCEDBB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4892" y="5616459"/>
                <a:ext cx="421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F92325-1A2E-F74A-90F8-4D9C38359C49}"/>
                  </a:ext>
                </a:extLst>
              </p14:cNvPr>
              <p14:cNvContentPartPr/>
              <p14:nvPr/>
            </p14:nvContentPartPr>
            <p14:xfrm>
              <a:off x="1717212" y="5040099"/>
              <a:ext cx="491400" cy="367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F92325-1A2E-F74A-90F8-4D9C38359C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9658" y="5032532"/>
                <a:ext cx="506509" cy="38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BAEA15-4922-9149-99EA-3C6C6AA98BBD}"/>
                  </a:ext>
                </a:extLst>
              </p14:cNvPr>
              <p14:cNvContentPartPr/>
              <p14:nvPr/>
            </p14:nvContentPartPr>
            <p14:xfrm>
              <a:off x="3160812" y="5202459"/>
              <a:ext cx="125640" cy="13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BAEA15-4922-9149-99EA-3C6C6AA98B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53252" y="5194899"/>
                <a:ext cx="140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15EB32-8370-8A44-A964-981742EE9D96}"/>
                  </a:ext>
                </a:extLst>
              </p14:cNvPr>
              <p14:cNvContentPartPr/>
              <p14:nvPr/>
            </p14:nvContentPartPr>
            <p14:xfrm>
              <a:off x="3205812" y="5278059"/>
              <a:ext cx="105120" cy="18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15EB32-8370-8A44-A964-981742EE9D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8252" y="5270499"/>
                <a:ext cx="120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A644CB-1A3C-2E49-A2A8-11E913E79170}"/>
                  </a:ext>
                </a:extLst>
              </p14:cNvPr>
              <p14:cNvContentPartPr/>
              <p14:nvPr/>
            </p14:nvContentPartPr>
            <p14:xfrm>
              <a:off x="2750772" y="5083659"/>
              <a:ext cx="294120" cy="38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A644CB-1A3C-2E49-A2A8-11E913E791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3212" y="5076099"/>
                <a:ext cx="3088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E8BE914-2EF8-A04D-B16B-18007BF2FAEB}"/>
                  </a:ext>
                </a:extLst>
              </p14:cNvPr>
              <p14:cNvContentPartPr/>
              <p14:nvPr/>
            </p14:nvContentPartPr>
            <p14:xfrm>
              <a:off x="3444492" y="5043699"/>
              <a:ext cx="540360" cy="342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E8BE914-2EF8-A04D-B16B-18007BF2FA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36932" y="5036139"/>
                <a:ext cx="555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17A0A5-543C-914B-ABCB-FE94F68F79CD}"/>
                  </a:ext>
                </a:extLst>
              </p14:cNvPr>
              <p14:cNvContentPartPr/>
              <p14:nvPr/>
            </p14:nvContentPartPr>
            <p14:xfrm>
              <a:off x="3137052" y="5708979"/>
              <a:ext cx="140760" cy="17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17A0A5-543C-914B-ABCB-FE94F68F79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29492" y="5701419"/>
                <a:ext cx="1555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B7AEB0-6CE1-C545-ACAA-8D2AEA19EA7B}"/>
                  </a:ext>
                </a:extLst>
              </p14:cNvPr>
              <p14:cNvContentPartPr/>
              <p14:nvPr/>
            </p14:nvContentPartPr>
            <p14:xfrm>
              <a:off x="3174492" y="5829939"/>
              <a:ext cx="112320" cy="1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B7AEB0-6CE1-C545-ACAA-8D2AEA19EA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6932" y="5822379"/>
                <a:ext cx="127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67E7071-E561-3F4F-88B2-C84783D94DA3}"/>
                  </a:ext>
                </a:extLst>
              </p14:cNvPr>
              <p14:cNvContentPartPr/>
              <p14:nvPr/>
            </p14:nvContentPartPr>
            <p14:xfrm>
              <a:off x="2687772" y="5612859"/>
              <a:ext cx="322560" cy="355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67E7071-E561-3F4F-88B2-C84783D94D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80212" y="5605299"/>
                <a:ext cx="3376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AD65CD-DD08-7546-8FD3-D199AAB10702}"/>
                  </a:ext>
                </a:extLst>
              </p14:cNvPr>
              <p14:cNvContentPartPr/>
              <p14:nvPr/>
            </p14:nvContentPartPr>
            <p14:xfrm>
              <a:off x="3880452" y="5718699"/>
              <a:ext cx="115200" cy="132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AD65CD-DD08-7546-8FD3-D199AAB107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2892" y="5711139"/>
                <a:ext cx="129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99FD87B-6021-3B45-8C5F-558FBBA8F7E2}"/>
                  </a:ext>
                </a:extLst>
              </p14:cNvPr>
              <p14:cNvContentPartPr/>
              <p14:nvPr/>
            </p14:nvContentPartPr>
            <p14:xfrm>
              <a:off x="3453852" y="5571459"/>
              <a:ext cx="358200" cy="303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99FD87B-6021-3B45-8C5F-558FBBA8F7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6292" y="5564259"/>
                <a:ext cx="3733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AEEB940-B98F-CD48-A489-671E13980283}"/>
                  </a:ext>
                </a:extLst>
              </p14:cNvPr>
              <p14:cNvContentPartPr/>
              <p14:nvPr/>
            </p14:nvContentPartPr>
            <p14:xfrm>
              <a:off x="4698012" y="5205699"/>
              <a:ext cx="113760" cy="28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AEEB940-B98F-CD48-A489-671E139802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0452" y="5198139"/>
                <a:ext cx="128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5A4E93D-08E7-FF4E-825D-AE30F555617C}"/>
                  </a:ext>
                </a:extLst>
              </p14:cNvPr>
              <p14:cNvContentPartPr/>
              <p14:nvPr/>
            </p14:nvContentPartPr>
            <p14:xfrm>
              <a:off x="4721772" y="5282739"/>
              <a:ext cx="122040" cy="13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5A4E93D-08E7-FF4E-825D-AE30F55561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14212" y="5275179"/>
                <a:ext cx="136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09F73FA-6CB5-7D4F-9A24-83B35C8FCE41}"/>
                  </a:ext>
                </a:extLst>
              </p14:cNvPr>
              <p14:cNvContentPartPr/>
              <p14:nvPr/>
            </p14:nvContentPartPr>
            <p14:xfrm>
              <a:off x="4335132" y="5085099"/>
              <a:ext cx="271800" cy="38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09F73FA-6CB5-7D4F-9A24-83B35C8FCE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27932" y="5077539"/>
                <a:ext cx="286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5D3DAF1-6BFD-7840-9AF9-7E7265CDDB79}"/>
                  </a:ext>
                </a:extLst>
              </p14:cNvPr>
              <p14:cNvContentPartPr/>
              <p14:nvPr/>
            </p14:nvContentPartPr>
            <p14:xfrm>
              <a:off x="4915092" y="5076819"/>
              <a:ext cx="482760" cy="434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5D3DAF1-6BFD-7840-9AF9-7E7265CDDB7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07532" y="5069253"/>
                <a:ext cx="497880" cy="449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E69A43F-8FF5-614B-A658-C9444EB63B90}"/>
                  </a:ext>
                </a:extLst>
              </p14:cNvPr>
              <p14:cNvContentPartPr/>
              <p14:nvPr/>
            </p14:nvContentPartPr>
            <p14:xfrm>
              <a:off x="6377052" y="5339619"/>
              <a:ext cx="118800" cy="12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E69A43F-8FF5-614B-A658-C9444EB63B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69492" y="5332059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149FE81-8F37-1C48-A2A6-87A8B573A317}"/>
                  </a:ext>
                </a:extLst>
              </p14:cNvPr>
              <p14:cNvContentPartPr/>
              <p14:nvPr/>
            </p14:nvContentPartPr>
            <p14:xfrm>
              <a:off x="6377052" y="5428539"/>
              <a:ext cx="114120" cy="5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149FE81-8F37-1C48-A2A6-87A8B573A3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69492" y="5421339"/>
                <a:ext cx="1292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0E1900-1B72-6944-B15B-7EC1A4CC2BDB}"/>
                  </a:ext>
                </a:extLst>
              </p14:cNvPr>
              <p14:cNvContentPartPr/>
              <p14:nvPr/>
            </p14:nvContentPartPr>
            <p14:xfrm>
              <a:off x="5814012" y="5217939"/>
              <a:ext cx="460800" cy="399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0E1900-1B72-6944-B15B-7EC1A4CC2B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06458" y="5210379"/>
                <a:ext cx="475548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269C1F3-D150-0749-93A0-77589D873527}"/>
                  </a:ext>
                </a:extLst>
              </p14:cNvPr>
              <p14:cNvContentPartPr/>
              <p14:nvPr/>
            </p14:nvContentPartPr>
            <p14:xfrm>
              <a:off x="6589812" y="5082219"/>
              <a:ext cx="2862000" cy="461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269C1F3-D150-0749-93A0-77589D87352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2252" y="5074659"/>
                <a:ext cx="28771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2C9C6DE-F58B-FE4C-9BA2-5AA6B22E14B8}"/>
                  </a:ext>
                </a:extLst>
              </p14:cNvPr>
              <p14:cNvContentPartPr/>
              <p14:nvPr/>
            </p14:nvContentPartPr>
            <p14:xfrm>
              <a:off x="6399732" y="5891499"/>
              <a:ext cx="139680" cy="28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2C9C6DE-F58B-FE4C-9BA2-5AA6B22E14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92172" y="5883939"/>
                <a:ext cx="154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DA333E4-1BA6-A343-86F6-FFE9793C5807}"/>
                  </a:ext>
                </a:extLst>
              </p14:cNvPr>
              <p14:cNvContentPartPr/>
              <p14:nvPr/>
            </p14:nvContentPartPr>
            <p14:xfrm>
              <a:off x="6413052" y="6018939"/>
              <a:ext cx="180000" cy="14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DA333E4-1BA6-A343-86F6-FFE9793C58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05492" y="6011379"/>
                <a:ext cx="195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C60EB16-6546-324A-A1DA-FBEC678597A6}"/>
                  </a:ext>
                </a:extLst>
              </p14:cNvPr>
              <p14:cNvContentPartPr/>
              <p14:nvPr/>
            </p14:nvContentPartPr>
            <p14:xfrm>
              <a:off x="6858372" y="5824539"/>
              <a:ext cx="66240" cy="258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C60EB16-6546-324A-A1DA-FBEC678597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50812" y="5816979"/>
                <a:ext cx="81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4E1181D-A67E-244F-BF65-5AE6A1935C90}"/>
                  </a:ext>
                </a:extLst>
              </p14:cNvPr>
              <p14:cNvContentPartPr/>
              <p14:nvPr/>
            </p14:nvContentPartPr>
            <p14:xfrm>
              <a:off x="6771252" y="5787459"/>
              <a:ext cx="308520" cy="77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4E1181D-A67E-244F-BF65-5AE6A1935C9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63692" y="5779899"/>
                <a:ext cx="3236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7526B6-2C1F-8B4D-8021-114074E2B50B}"/>
                  </a:ext>
                </a:extLst>
              </p14:cNvPr>
              <p14:cNvContentPartPr/>
              <p14:nvPr/>
            </p14:nvContentPartPr>
            <p14:xfrm>
              <a:off x="6997692" y="5990859"/>
              <a:ext cx="145440" cy="96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7526B6-2C1F-8B4D-8021-114074E2B50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90132" y="5983299"/>
                <a:ext cx="1605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3CA5470-6859-8D4F-B01A-2F6FA9F1B645}"/>
                  </a:ext>
                </a:extLst>
              </p14:cNvPr>
              <p14:cNvContentPartPr/>
              <p14:nvPr/>
            </p14:nvContentPartPr>
            <p14:xfrm>
              <a:off x="7081572" y="5996979"/>
              <a:ext cx="36720" cy="183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3CA5470-6859-8D4F-B01A-2F6FA9F1B64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4012" y="5989419"/>
                <a:ext cx="518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5453FC5-6997-7E4A-8A2B-88B13B9032A7}"/>
                  </a:ext>
                </a:extLst>
              </p14:cNvPr>
              <p14:cNvContentPartPr/>
              <p14:nvPr/>
            </p14:nvContentPartPr>
            <p14:xfrm>
              <a:off x="7188852" y="5691339"/>
              <a:ext cx="205560" cy="137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5453FC5-6997-7E4A-8A2B-88B13B9032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81279" y="5683779"/>
                <a:ext cx="220707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4F21E6-A89B-8A48-A816-F28463CB183D}"/>
                  </a:ext>
                </a:extLst>
              </p14:cNvPr>
              <p14:cNvContentPartPr/>
              <p14:nvPr/>
            </p14:nvContentPartPr>
            <p14:xfrm>
              <a:off x="7518612" y="5659659"/>
              <a:ext cx="545760" cy="485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4F21E6-A89B-8A48-A816-F28463CB18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11052" y="5652099"/>
                <a:ext cx="5608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64F8866-0EB5-6B49-AC0E-D1986A553727}"/>
                  </a:ext>
                </a:extLst>
              </p14:cNvPr>
              <p14:cNvContentPartPr/>
              <p14:nvPr/>
            </p14:nvContentPartPr>
            <p14:xfrm>
              <a:off x="8158332" y="5635899"/>
              <a:ext cx="864720" cy="550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64F8866-0EB5-6B49-AC0E-D1986A55372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50769" y="5628339"/>
                <a:ext cx="879846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67825C-50D1-8647-85F7-784AE1864F20}"/>
                  </a:ext>
                </a:extLst>
              </p14:cNvPr>
              <p14:cNvContentPartPr/>
              <p14:nvPr/>
            </p14:nvContentPartPr>
            <p14:xfrm>
              <a:off x="9159492" y="5817339"/>
              <a:ext cx="420480" cy="368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67825C-50D1-8647-85F7-784AE1864F2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51926" y="5809779"/>
                <a:ext cx="435613" cy="3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06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Euclidean group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matrix Lie group also known as the group of rigid-body motions or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 transformation matrices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inverse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1E56FB9-C3F3-1E40-AE19-9F7BB24EFE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118" y="2161847"/>
            <a:ext cx="4879866" cy="136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605EE-F851-2742-AB9E-2106FA1F12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704" y="2677832"/>
            <a:ext cx="2735925" cy="335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C4678-527F-C744-88F4-00B83A8AC3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053" y="2645774"/>
            <a:ext cx="1009535" cy="393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A48A6-FC61-5648-A45D-83FB072BCD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600" y="4541031"/>
            <a:ext cx="4787900" cy="7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uses of HT matrices: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 a configuration.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represents frame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relative to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{a}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the reference frame of a vector or frame.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Displace a vector or frame.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blipFill>
                <a:blip r:embed="rId2"/>
                <a:stretch>
                  <a:fillRect l="-903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2C6FCE-9049-194D-B2F7-54EE4A8CC810}"/>
              </a:ext>
            </a:extLst>
          </p:cNvPr>
          <p:cNvGrpSpPr/>
          <p:nvPr/>
        </p:nvGrpSpPr>
        <p:grpSpPr>
          <a:xfrm>
            <a:off x="1678632" y="3198422"/>
            <a:ext cx="3264423" cy="1149349"/>
            <a:chOff x="2514599" y="3003550"/>
            <a:chExt cx="3264423" cy="11493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806A30-99BB-E444-AE8F-821E1B7F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599" y="3003550"/>
              <a:ext cx="3264423" cy="114934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4E386-EC85-F24B-BF66-8B9C541EB47A}"/>
                </a:ext>
              </a:extLst>
            </p:cNvPr>
            <p:cNvSpPr/>
            <p:nvPr/>
          </p:nvSpPr>
          <p:spPr>
            <a:xfrm>
              <a:off x="5466080" y="3764280"/>
              <a:ext cx="101600" cy="19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8E1CB9-E98E-4D45-84F4-3A9A1E34E4B5}"/>
              </a:ext>
            </a:extLst>
          </p:cNvPr>
          <p:cNvGrpSpPr/>
          <p:nvPr/>
        </p:nvGrpSpPr>
        <p:grpSpPr>
          <a:xfrm>
            <a:off x="5794441" y="3147442"/>
            <a:ext cx="4200189" cy="1200329"/>
            <a:chOff x="5389707" y="3147442"/>
            <a:chExt cx="4200189" cy="12003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0B7977F-E199-544F-A79C-0F679123C1A4}"/>
                </a:ext>
              </a:extLst>
            </p:cNvPr>
            <p:cNvSpPr/>
            <p:nvPr/>
          </p:nvSpPr>
          <p:spPr>
            <a:xfrm>
              <a:off x="5389707" y="3147442"/>
              <a:ext cx="4200189" cy="1200329"/>
            </a:xfrm>
            <a:prstGeom prst="roundRect">
              <a:avLst/>
            </a:prstGeom>
            <a:solidFill>
              <a:schemeClr val="bg2">
                <a:alpha val="94902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B82B50-214D-0A45-B79C-D526D22A4543}"/>
                </a:ext>
              </a:extLst>
            </p:cNvPr>
            <p:cNvSpPr txBox="1"/>
            <p:nvPr/>
          </p:nvSpPr>
          <p:spPr>
            <a:xfrm>
              <a:off x="5389707" y="3147442"/>
              <a:ext cx="42001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written in</a:t>
              </a:r>
            </a:p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homogeneous coordinates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[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1]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C0BCA-E1FE-4946-B318-A1E6AF0C7D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378" y="5390802"/>
            <a:ext cx="2472752" cy="686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69CD01-CF0E-EB47-BA8B-A7A66F5C21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52" y="5108501"/>
            <a:ext cx="3288922" cy="13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Space-frame transformation: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           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 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Body-frame transformation: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          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          Rot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5262979"/>
              </a:xfrm>
              <a:prstGeom prst="rect">
                <a:avLst/>
              </a:prstGeom>
              <a:blipFill>
                <a:blip r:embed="rId2"/>
                <a:stretch>
                  <a:fillRect l="-903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86D31B-950B-3147-8B50-EB07A4BFCCCA}"/>
                  </a:ext>
                </a:extLst>
              </p:cNvPr>
              <p:cNvSpPr txBox="1"/>
              <p:nvPr/>
            </p:nvSpPr>
            <p:spPr>
              <a:xfrm>
                <a:off x="5441430" y="2659684"/>
                <a:ext cx="29065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1.  rotate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𝜃 about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{b’}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(moves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origin)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86D31B-950B-3147-8B50-EB07A4BF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430" y="2659684"/>
                <a:ext cx="2906565" cy="1323439"/>
              </a:xfrm>
              <a:prstGeom prst="rect">
                <a:avLst/>
              </a:prstGeom>
              <a:blipFill>
                <a:blip r:embed="rId3"/>
                <a:stretch>
                  <a:fillRect l="-1739" t="-1887"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9DF86B-ABA6-A744-957C-3B6855098315}"/>
              </a:ext>
            </a:extLst>
          </p:cNvPr>
          <p:cNvSpPr txBox="1"/>
          <p:nvPr/>
        </p:nvSpPr>
        <p:spPr>
          <a:xfrm>
            <a:off x="2520846" y="2659683"/>
            <a:ext cx="2606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translate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{b’’}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C9CE3-A596-614F-9F2C-604E1664C023}"/>
              </a:ext>
            </a:extLst>
          </p:cNvPr>
          <p:cNvSpPr txBox="1"/>
          <p:nvPr/>
        </p:nvSpPr>
        <p:spPr>
          <a:xfrm>
            <a:off x="4651948" y="5062015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translate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{b’}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5646B-9A14-FF46-A1D1-226F338D145C}"/>
                  </a:ext>
                </a:extLst>
              </p:cNvPr>
              <p:cNvSpPr txBox="1"/>
              <p:nvPr/>
            </p:nvSpPr>
            <p:spPr>
              <a:xfrm>
                <a:off x="7450389" y="5032911"/>
                <a:ext cx="299152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2.  rotate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{b’}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𝜃 about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{b’}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get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{b’’}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5646B-9A14-FF46-A1D1-226F338D1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89" y="5032911"/>
                <a:ext cx="2991525" cy="1015663"/>
              </a:xfrm>
              <a:prstGeom prst="rect">
                <a:avLst/>
              </a:prstGeom>
              <a:blipFill>
                <a:blip r:embed="rId4"/>
                <a:stretch>
                  <a:fillRect l="-2119" t="-3750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5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235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Any rigid-body velocity can represented as a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screw axis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(a direction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</m:e>
                    </m:acc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 point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 ℝ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screw, and the </a:t>
                </a: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pitch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(linear speed/angular speed) of the screw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), plus the speed along the screw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2352503"/>
              </a:xfrm>
              <a:prstGeom prst="rect">
                <a:avLst/>
              </a:prstGeom>
              <a:blipFill>
                <a:blip r:embed="rId2"/>
                <a:stretch>
                  <a:fillRect l="-903" t="-1613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376F45-3851-D148-9567-4B58438861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331" y="4491731"/>
            <a:ext cx="1162394" cy="1938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56639-1344-4143-98F7-DAA81AB7E27E}"/>
              </a:ext>
            </a:extLst>
          </p:cNvPr>
          <p:cNvSpPr txBox="1"/>
          <p:nvPr/>
        </p:nvSpPr>
        <p:spPr>
          <a:xfrm>
            <a:off x="5513678" y="33219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/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</m:acc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  <a:blipFill>
                <a:blip r:embed="rId4"/>
                <a:stretch>
                  <a:fillRect r="-270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2CF25-21B9-BF41-A228-CE3C06292335}"/>
                  </a:ext>
                </a:extLst>
              </p:cNvPr>
              <p:cNvSpPr txBox="1"/>
              <p:nvPr/>
            </p:nvSpPr>
            <p:spPr>
              <a:xfrm>
                <a:off x="6600915" y="3774322"/>
                <a:ext cx="4901726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infinite,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linear speed.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Otherwise, it is the angular speed.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2CF25-21B9-BF41-A228-CE3C0629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15" y="3774322"/>
                <a:ext cx="4901726" cy="848117"/>
              </a:xfrm>
              <a:prstGeom prst="rect">
                <a:avLst/>
              </a:prstGeom>
              <a:blipFill>
                <a:blip r:embed="rId5"/>
                <a:stretch>
                  <a:fillRect l="-1809" t="-1471" r="-775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84B6BA-11CA-094B-AD98-FDBE55F7B61C}"/>
              </a:ext>
            </a:extLst>
          </p:cNvPr>
          <p:cNvCxnSpPr>
            <a:cxnSpLocks/>
          </p:cNvCxnSpPr>
          <p:nvPr/>
        </p:nvCxnSpPr>
        <p:spPr>
          <a:xfrm flipV="1">
            <a:off x="5682955" y="2368446"/>
            <a:ext cx="612914" cy="197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9601E-6046-4741-B088-939C97486298}"/>
              </a:ext>
            </a:extLst>
          </p:cNvPr>
          <p:cNvGrpSpPr/>
          <p:nvPr/>
        </p:nvGrpSpPr>
        <p:grpSpPr>
          <a:xfrm flipV="1">
            <a:off x="5358697" y="4260899"/>
            <a:ext cx="712923" cy="170407"/>
            <a:chOff x="3479369" y="2952427"/>
            <a:chExt cx="712923" cy="211858"/>
          </a:xfrm>
          <a:noFill/>
          <a:scene3d>
            <a:camera prst="orthographicFront">
              <a:rot lat="0" lon="0" rev="20700000"/>
            </a:camera>
            <a:lightRig rig="threePt" dir="t"/>
          </a:scene3d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655A65-D29C-6B45-B116-5B744677C36A}"/>
                </a:ext>
              </a:extLst>
            </p:cNvPr>
            <p:cNvSpPr/>
            <p:nvPr/>
          </p:nvSpPr>
          <p:spPr>
            <a:xfrm>
              <a:off x="3479369" y="2952427"/>
              <a:ext cx="712923" cy="20922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EA0045-74F7-F645-82CF-A909A0E7A258}"/>
                </a:ext>
              </a:extLst>
            </p:cNvPr>
            <p:cNvCxnSpPr>
              <a:cxnSpLocks/>
            </p:cNvCxnSpPr>
            <p:nvPr/>
          </p:nvCxnSpPr>
          <p:spPr>
            <a:xfrm>
              <a:off x="3788793" y="3159023"/>
              <a:ext cx="94074" cy="526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/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E01D5DB-A557-6F45-90AD-B0D5DEAF13F5}"/>
              </a:ext>
            </a:extLst>
          </p:cNvPr>
          <p:cNvSpPr/>
          <p:nvPr/>
        </p:nvSpPr>
        <p:spPr>
          <a:xfrm>
            <a:off x="5852232" y="3528952"/>
            <a:ext cx="124118" cy="124118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812F90C-D82F-FE42-A953-03E8A68F77A7}"/>
                  </a:ext>
                </a:extLst>
              </p14:cNvPr>
              <p14:cNvContentPartPr/>
              <p14:nvPr/>
            </p14:nvContentPartPr>
            <p14:xfrm>
              <a:off x="5749572" y="4636899"/>
              <a:ext cx="543960" cy="1510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812F90C-D82F-FE42-A953-03E8A68F77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2012" y="4629339"/>
                <a:ext cx="559080" cy="15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2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(𝜔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∈ ℝ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 angular velocity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 linear velocity of the origin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376F45-3851-D148-9567-4B58438861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331" y="4491731"/>
            <a:ext cx="1162394" cy="1938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56639-1344-4143-98F7-DAA81AB7E27E}"/>
              </a:ext>
            </a:extLst>
          </p:cNvPr>
          <p:cNvSpPr txBox="1"/>
          <p:nvPr/>
        </p:nvSpPr>
        <p:spPr>
          <a:xfrm>
            <a:off x="5513678" y="33219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/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</m:acc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A86FB-1BEA-D040-992E-AFF3503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61" y="2372153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r="-270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84B6BA-11CA-094B-AD98-FDBE55F7B61C}"/>
              </a:ext>
            </a:extLst>
          </p:cNvPr>
          <p:cNvCxnSpPr>
            <a:cxnSpLocks/>
          </p:cNvCxnSpPr>
          <p:nvPr/>
        </p:nvCxnSpPr>
        <p:spPr>
          <a:xfrm flipV="1">
            <a:off x="5682955" y="2368446"/>
            <a:ext cx="612914" cy="197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9601E-6046-4741-B088-939C97486298}"/>
              </a:ext>
            </a:extLst>
          </p:cNvPr>
          <p:cNvGrpSpPr/>
          <p:nvPr/>
        </p:nvGrpSpPr>
        <p:grpSpPr>
          <a:xfrm flipV="1">
            <a:off x="5358697" y="4260899"/>
            <a:ext cx="712923" cy="170407"/>
            <a:chOff x="3479369" y="2952427"/>
            <a:chExt cx="712923" cy="211858"/>
          </a:xfrm>
          <a:noFill/>
          <a:scene3d>
            <a:camera prst="orthographicFront">
              <a:rot lat="0" lon="0" rev="20700000"/>
            </a:camera>
            <a:lightRig rig="threePt" dir="t"/>
          </a:scene3d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655A65-D29C-6B45-B116-5B744677C36A}"/>
                </a:ext>
              </a:extLst>
            </p:cNvPr>
            <p:cNvSpPr/>
            <p:nvPr/>
          </p:nvSpPr>
          <p:spPr>
            <a:xfrm>
              <a:off x="3479369" y="2952427"/>
              <a:ext cx="712923" cy="20922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EA0045-74F7-F645-82CF-A909A0E7A258}"/>
                </a:ext>
              </a:extLst>
            </p:cNvPr>
            <p:cNvCxnSpPr>
              <a:cxnSpLocks/>
            </p:cNvCxnSpPr>
            <p:nvPr/>
          </p:nvCxnSpPr>
          <p:spPr>
            <a:xfrm>
              <a:off x="3788793" y="3159023"/>
              <a:ext cx="94074" cy="526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/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15F5B4-38AD-6745-AE15-42CFC0C06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47" y="3969471"/>
                <a:ext cx="435760" cy="478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E01D5DB-A557-6F45-90AD-B0D5DEAF13F5}"/>
              </a:ext>
            </a:extLst>
          </p:cNvPr>
          <p:cNvSpPr/>
          <p:nvPr/>
        </p:nvSpPr>
        <p:spPr>
          <a:xfrm>
            <a:off x="5852232" y="3528952"/>
            <a:ext cx="124118" cy="124118"/>
          </a:xfrm>
          <a:prstGeom prst="ellipse">
            <a:avLst/>
          </a:prstGeom>
          <a:solidFill>
            <a:schemeClr val="tx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05036E-D9F7-2D40-8DAF-5A725A67ED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049" y="3429000"/>
            <a:ext cx="1742914" cy="1938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EA0F1E-12FD-CF47-8C89-92B074591EDF}"/>
              </a:ext>
            </a:extLst>
          </p:cNvPr>
          <p:cNvSpPr txBox="1"/>
          <p:nvPr/>
        </p:nvSpPr>
        <p:spPr>
          <a:xfrm>
            <a:off x="1730256" y="5484229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twist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34A4AC-10C6-8C48-9662-CDD9D6EB16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9861" y="3109433"/>
            <a:ext cx="1625775" cy="18342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DDDCA0-9516-6D4B-AD2F-5B93DFB78826}"/>
              </a:ext>
            </a:extLst>
          </p:cNvPr>
          <p:cNvSpPr txBox="1"/>
          <p:nvPr/>
        </p:nvSpPr>
        <p:spPr>
          <a:xfrm>
            <a:off x="9338760" y="4554184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twist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2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14D66E-0FC9-0647-926F-0F8351713746}"/>
              </a:ext>
            </a:extLst>
          </p:cNvPr>
          <p:cNvSpPr/>
          <p:nvPr/>
        </p:nvSpPr>
        <p:spPr>
          <a:xfrm>
            <a:off x="889461" y="3846456"/>
            <a:ext cx="9268691" cy="186189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transform a twist from one frame to another,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where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representation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86BD3-AE41-1C4C-B1D8-F5666EF71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147" y="4620829"/>
            <a:ext cx="3918297" cy="947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8E30D-010D-A842-85AA-303302911E78}"/>
              </a:ext>
            </a:extLst>
          </p:cNvPr>
          <p:cNvSpPr txBox="1"/>
          <p:nvPr/>
        </p:nvSpPr>
        <p:spPr>
          <a:xfrm>
            <a:off x="3100647" y="27708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4×4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EDFE7-B76C-634E-8840-CA41AC0FD149}"/>
              </a:ext>
            </a:extLst>
          </p:cNvPr>
          <p:cNvSpPr txBox="1"/>
          <p:nvPr/>
        </p:nvSpPr>
        <p:spPr>
          <a:xfrm>
            <a:off x="3645989" y="27708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6×1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EECE34-E182-CE46-B706-FE6C0225C23A}"/>
              </a:ext>
            </a:extLst>
          </p:cNvPr>
          <p:cNvCxnSpPr/>
          <p:nvPr/>
        </p:nvCxnSpPr>
        <p:spPr>
          <a:xfrm>
            <a:off x="2385753" y="2011611"/>
            <a:ext cx="1978429" cy="12136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5E514-C5B3-1F46-BFEC-A35DDED1E315}"/>
              </a:ext>
            </a:extLst>
          </p:cNvPr>
          <p:cNvCxnSpPr>
            <a:cxnSpLocks/>
          </p:cNvCxnSpPr>
          <p:nvPr/>
        </p:nvCxnSpPr>
        <p:spPr>
          <a:xfrm flipV="1">
            <a:off x="2385753" y="2011611"/>
            <a:ext cx="2069869" cy="12136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F53093-25FC-E246-A900-11B8030996FB}"/>
                  </a:ext>
                </a:extLst>
              </p14:cNvPr>
              <p14:cNvContentPartPr/>
              <p14:nvPr/>
            </p14:nvContentPartPr>
            <p14:xfrm>
              <a:off x="7977252" y="2579859"/>
              <a:ext cx="90000" cy="1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F53093-25FC-E246-A900-11B803099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9692" y="2572299"/>
                <a:ext cx="104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17033A-B582-FD46-8392-BA12037658DB}"/>
                  </a:ext>
                </a:extLst>
              </p14:cNvPr>
              <p14:cNvContentPartPr/>
              <p14:nvPr/>
            </p14:nvContentPartPr>
            <p14:xfrm>
              <a:off x="7961412" y="2682099"/>
              <a:ext cx="105120" cy="3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17033A-B582-FD46-8392-BA12037658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3852" y="2674539"/>
                <a:ext cx="120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BC9F3E-55CB-1D40-9C84-1BD14F5D0348}"/>
                  </a:ext>
                </a:extLst>
              </p14:cNvPr>
              <p14:cNvContentPartPr/>
              <p14:nvPr/>
            </p14:nvContentPartPr>
            <p14:xfrm>
              <a:off x="7509612" y="2399499"/>
              <a:ext cx="291240" cy="48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BC9F3E-55CB-1D40-9C84-1BD14F5D03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9544" y="2389419"/>
                <a:ext cx="308858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B32E29C-CAF7-2E4F-91DA-3E5151C04463}"/>
                  </a:ext>
                </a:extLst>
              </p14:cNvPr>
              <p14:cNvContentPartPr/>
              <p14:nvPr/>
            </p14:nvContentPartPr>
            <p14:xfrm>
              <a:off x="9725052" y="2369979"/>
              <a:ext cx="486360" cy="633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B32E29C-CAF7-2E4F-91DA-3E5151C044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4972" y="2359899"/>
                <a:ext cx="50652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B4E53B-9C79-B840-85F7-B4E9E31A4514}"/>
                  </a:ext>
                </a:extLst>
              </p14:cNvPr>
              <p14:cNvContentPartPr/>
              <p14:nvPr/>
            </p14:nvContentPartPr>
            <p14:xfrm>
              <a:off x="8234292" y="2293659"/>
              <a:ext cx="1299240" cy="738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B4E53B-9C79-B840-85F7-B4E9E31A45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26732" y="2286099"/>
                <a:ext cx="131436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4492F3C-7DE9-1B4E-8392-B3BE29B6FEB4}"/>
                  </a:ext>
                </a:extLst>
              </p14:cNvPr>
              <p14:cNvContentPartPr/>
              <p14:nvPr/>
            </p14:nvContentPartPr>
            <p14:xfrm>
              <a:off x="8040252" y="3434139"/>
              <a:ext cx="135000" cy="89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4492F3C-7DE9-1B4E-8392-B3BE29B6FE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2712" y="3426579"/>
                <a:ext cx="149721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95B4864-A4C4-084E-B42E-3114944E4D02}"/>
                  </a:ext>
                </a:extLst>
              </p14:cNvPr>
              <p14:cNvContentPartPr/>
              <p14:nvPr/>
            </p14:nvContentPartPr>
            <p14:xfrm>
              <a:off x="7488732" y="3185739"/>
              <a:ext cx="378720" cy="442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95B4864-A4C4-084E-B42E-3114944E4D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8652" y="3175659"/>
                <a:ext cx="3963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C119408-9407-FC47-93D6-EC4623CA5B5E}"/>
                  </a:ext>
                </a:extLst>
              </p14:cNvPr>
              <p14:cNvContentPartPr/>
              <p14:nvPr/>
            </p14:nvContentPartPr>
            <p14:xfrm>
              <a:off x="8291532" y="3220299"/>
              <a:ext cx="1221120" cy="597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C119408-9407-FC47-93D6-EC4623CA5B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83970" y="3212739"/>
                <a:ext cx="1236244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4D99E1E-C151-ED4C-B999-B4D2C00B182B}"/>
                  </a:ext>
                </a:extLst>
              </p14:cNvPr>
              <p14:cNvContentPartPr/>
              <p14:nvPr/>
            </p14:nvContentPartPr>
            <p14:xfrm>
              <a:off x="9664212" y="3216699"/>
              <a:ext cx="413640" cy="555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4D99E1E-C151-ED4C-B999-B4D2C00B182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56659" y="3209144"/>
                <a:ext cx="428747" cy="5705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56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1240129" cy="4570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representation of twists: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Lie algebra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(the set of all possible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when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1240129" cy="4570162"/>
              </a:xfrm>
              <a:prstGeom prst="rect">
                <a:avLst/>
              </a:prstGeom>
              <a:blipFill>
                <a:blip r:embed="rId2"/>
                <a:stretch>
                  <a:fillRect l="-903" t="-831" b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70C96-038E-6040-80D8-4920EF5936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1994016"/>
            <a:ext cx="5414423" cy="1038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44087-0650-E049-8D7C-3E1D934BC4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650" y="3164147"/>
            <a:ext cx="5466888" cy="10283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BB8C1D-C80E-8D4D-B9CE-0483E75D8733}"/>
                  </a:ext>
                </a:extLst>
              </p14:cNvPr>
              <p14:cNvContentPartPr/>
              <p14:nvPr/>
            </p14:nvContentPartPr>
            <p14:xfrm>
              <a:off x="6384972" y="1607859"/>
              <a:ext cx="822240" cy="297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BB8C1D-C80E-8D4D-B9CE-0483E75D87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412" y="1600299"/>
                <a:ext cx="8373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9D7832-DCC9-C744-8F53-D7C946860C50}"/>
                  </a:ext>
                </a:extLst>
              </p14:cNvPr>
              <p14:cNvContentPartPr/>
              <p14:nvPr/>
            </p14:nvContentPartPr>
            <p14:xfrm>
              <a:off x="6067812" y="1541259"/>
              <a:ext cx="158040" cy="35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9D7832-DCC9-C744-8F53-D7C946860C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0252" y="1533699"/>
                <a:ext cx="1731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0B67F1-6915-AB41-9BD9-E3282F672A54}"/>
                  </a:ext>
                </a:extLst>
              </p14:cNvPr>
              <p14:cNvContentPartPr/>
              <p14:nvPr/>
            </p14:nvContentPartPr>
            <p14:xfrm>
              <a:off x="5631492" y="1527939"/>
              <a:ext cx="367920" cy="355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0B67F1-6915-AB41-9BD9-E3282F672A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3932" y="1520379"/>
                <a:ext cx="383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F43828-8660-AB40-9A7B-65CCB2E83F52}"/>
                  </a:ext>
                </a:extLst>
              </p14:cNvPr>
              <p14:cNvContentPartPr/>
              <p14:nvPr/>
            </p14:nvContentPartPr>
            <p14:xfrm>
              <a:off x="8570172" y="2254419"/>
              <a:ext cx="1222920" cy="629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F43828-8660-AB40-9A7B-65CCB2E83F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62614" y="2246859"/>
                <a:ext cx="1237676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593709-FBF4-5048-83F3-D556BEBD8667}"/>
                  </a:ext>
                </a:extLst>
              </p14:cNvPr>
              <p14:cNvContentPartPr/>
              <p14:nvPr/>
            </p14:nvContentPartPr>
            <p14:xfrm>
              <a:off x="9844572" y="3465819"/>
              <a:ext cx="127800" cy="556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593709-FBF4-5048-83F3-D556BEBD866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37372" y="3458259"/>
                <a:ext cx="1429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7397F04-C375-1745-8BD3-A905F6B45DBD}"/>
                  </a:ext>
                </a:extLst>
              </p14:cNvPr>
              <p14:cNvContentPartPr/>
              <p14:nvPr/>
            </p14:nvContentPartPr>
            <p14:xfrm>
              <a:off x="8562252" y="3480939"/>
              <a:ext cx="1181880" cy="619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7397F04-C375-1745-8BD3-A905F6B45D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54690" y="3473379"/>
                <a:ext cx="1197005" cy="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3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Screws and twists: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1C439-3727-2E47-BCCE-927E6EE54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3642512"/>
            <a:ext cx="4987537" cy="149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1C54A-E537-AB4E-8C96-13007061E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2048685"/>
            <a:ext cx="5094901" cy="118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2DC64-4A3B-1D44-8F39-2C79A0ADE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77" y="5691363"/>
            <a:ext cx="1015076" cy="3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851</Words>
  <Application>Microsoft Macintosh PowerPoint</Application>
  <PresentationFormat>Widescreen</PresentationFormat>
  <Paragraphs>175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232</cp:revision>
  <cp:lastPrinted>2020-09-17T14:07:13Z</cp:lastPrinted>
  <dcterms:created xsi:type="dcterms:W3CDTF">2020-09-16T15:38:21Z</dcterms:created>
  <dcterms:modified xsi:type="dcterms:W3CDTF">2020-11-24T04:36:25Z</dcterms:modified>
</cp:coreProperties>
</file>